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421" r:id="rId2"/>
    <p:sldId id="422" r:id="rId3"/>
    <p:sldId id="423" r:id="rId4"/>
  </p:sldIdLst>
  <p:sldSz cx="12192000" cy="6858000"/>
  <p:notesSz cx="6670675" cy="9875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кобликов Петр Николаевич" initials="СПН" lastIdx="1" clrIdx="0">
    <p:extLst>
      <p:ext uri="{19B8F6BF-5375-455C-9EA6-DF929625EA0E}">
        <p15:presenceInfo xmlns:p15="http://schemas.microsoft.com/office/powerpoint/2012/main" xmlns="" userId="S-1-5-21-1708537768-343818398-839522115-78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000"/>
    <a:srgbClr val="EE8825"/>
    <a:srgbClr val="FFFFFF"/>
    <a:srgbClr val="556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0" autoAdjust="0"/>
    <p:restoredTop sz="94775" autoAdjust="0"/>
  </p:normalViewPr>
  <p:slideViewPr>
    <p:cSldViewPr snapToGrid="0">
      <p:cViewPr>
        <p:scale>
          <a:sx n="80" d="100"/>
          <a:sy n="80" d="100"/>
        </p:scale>
        <p:origin x="-654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26" cy="495507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506" y="0"/>
            <a:ext cx="2890626" cy="495507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517710B5-7B61-4931-907F-7434DF67D27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80" tIns="45290" rIns="90580" bIns="4529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7068" y="4752748"/>
            <a:ext cx="5336540" cy="3888611"/>
          </a:xfrm>
          <a:prstGeom prst="rect">
            <a:avLst/>
          </a:prstGeom>
        </p:spPr>
        <p:txBody>
          <a:bodyPr vert="horz" lIns="90580" tIns="45290" rIns="90580" bIns="4529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80333"/>
            <a:ext cx="2890626" cy="49550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506" y="9380333"/>
            <a:ext cx="2890626" cy="49550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341093CE-9CC7-4568-8229-BA688FA3C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0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343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260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36AB3-5D0C-4202-945B-936BAFEEC22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57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7C9F-8B10-42F4-ABFB-686CD5E43B91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2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4BB7-6098-480D-9F80-F0D9C6F39BD0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0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124E-754B-4B12-A5D4-64010E595FF6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3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F7CDB-A25B-4B27-9A73-904EC08BA5F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3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784F-10D1-47C9-8728-6212F15A16D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09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FE07-CE7D-43EC-ADA9-F6EC78B75D69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2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7B15-F75C-4445-9B91-4157E4C445E6}" type="datetime1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1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94E8-2FF7-434A-A62E-2C399D7ABCB3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1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8D36-4F84-4F34-8D32-95F51A3F049A}" type="datetime1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56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E66DF-7DFF-4257-A649-B79BF9F04D77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0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23005-2D12-4596-B082-DF20D0BD30F5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38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2CC46-8851-4091-88F9-E577C2BCFC53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E233E-69E1-487B-B07A-B379ECEDC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c/aspFr4" TargetMode="External"/><Relationship Id="rId13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s://vk.com/1c_center?w=wall-63402641_7298" TargetMode="Externa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G6UKKe20kew" TargetMode="External"/><Relationship Id="rId11" Type="http://schemas.openxmlformats.org/officeDocument/2006/relationships/hyperlink" Target="https://zen.yandex.ru/media/buh.ru/kak-sdelat-v-1s-reestr-na-sotrudnikov-65-5e8d8c0079cb6e50337bc0e8" TargetMode="External"/><Relationship Id="rId5" Type="http://schemas.openxmlformats.org/officeDocument/2006/relationships/hyperlink" Target="https://buh.ru/news/uchet_nalogi/108087/" TargetMode="External"/><Relationship Id="rId10" Type="http://schemas.openxmlformats.org/officeDocument/2006/relationships/hyperlink" Target="https://twitter.com/edu1c/status/1247783018950877188" TargetMode="External"/><Relationship Id="rId4" Type="http://schemas.openxmlformats.org/officeDocument/2006/relationships/hyperlink" Target="https://its.1c.ru/db/newscomm#content:468533:hdoc:_top:65+" TargetMode="External"/><Relationship Id="rId9" Type="http://schemas.openxmlformats.org/officeDocument/2006/relationships/hyperlink" Target="https://ok.ru/edu1c/topic/15148096279230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sbis.ru/help/ereport/fss/reestr/covi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support.parus.ru/opencms/news/--8.----0006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7046" y="3813115"/>
            <a:ext cx="11476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https://its.1c.ru/db/newscomm#content:468533:hdoc:_top:65+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 1С:ИТС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https://buh.ru/news/uchet_nalogi/108087/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Сайт БУХ.1С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https://www.youtube.com/watch?v=G6UKKe20kew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https://vk.com/1c_center?w=wall-63402641_7298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https://vk.cc/aspFr4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https://ok.ru/edu1c/topic/151480962792304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https://twitter.com/edu1c/status/1247783018950877188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Twitter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https://zen.yandex.ru/media/buh.ru/kak-sdelat-v-1s-reestr-na-sotrudnikov-65-5e8d8c0079cb6e50337bc0e8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ЯндексДзен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64fd571b-fffb-4a5e-be4a-9b79074ffeb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696" y="853167"/>
            <a:ext cx="2283460" cy="233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02" y="607142"/>
            <a:ext cx="4928908" cy="308125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5784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70997" y="6029106"/>
            <a:ext cx="591303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https://sbis.ru/help/ereport/fss/reestr/covid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92" y="1360861"/>
            <a:ext cx="2871142" cy="1526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739" y="797480"/>
            <a:ext cx="6544304" cy="448426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8940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480953" y="82313"/>
            <a:ext cx="1030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руководства по работе с реестрами 294 и 402 с программах операторов ЭДО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14300" y="444667"/>
            <a:ext cx="12077700" cy="69217"/>
            <a:chOff x="-2" y="284"/>
            <a:chExt cx="5762" cy="33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50" y="288"/>
              <a:ext cx="5110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50" y="316"/>
              <a:ext cx="5110" cy="1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69B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1286" dirty="0"/>
            </a:p>
          </p:txBody>
        </p:sp>
      </p:grpSp>
      <p:pic>
        <p:nvPicPr>
          <p:cNvPr id="24" name="Picture 11" descr="D:\MyDOC\Logo 2010122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6" y="62077"/>
            <a:ext cx="8826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712E6E9-9DE2-4B92-88BB-BF3C7503B0EE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79559" y="5231720"/>
            <a:ext cx="9204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http://support.parus.ru/opencms/news/--8.----00062/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*ссылка доступна только авторизованным пользователям портала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59" y="1133904"/>
            <a:ext cx="1417094" cy="1545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648" y="823802"/>
            <a:ext cx="6322888" cy="399687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79245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</TotalTime>
  <Words>104</Words>
  <Application>Microsoft Office PowerPoint</Application>
  <PresentationFormat>Произвольный</PresentationFormat>
  <Paragraphs>20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Скобликов Петр Николаевич</dc:creator>
  <cp:lastModifiedBy>Шаталова Ольга Сергеевна</cp:lastModifiedBy>
  <cp:revision>155</cp:revision>
  <cp:lastPrinted>2020-04-10T12:50:08Z</cp:lastPrinted>
  <dcterms:created xsi:type="dcterms:W3CDTF">2018-03-29T13:13:14Z</dcterms:created>
  <dcterms:modified xsi:type="dcterms:W3CDTF">2020-04-13T07:48:50Z</dcterms:modified>
</cp:coreProperties>
</file>