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421" r:id="rId2"/>
    <p:sldId id="422" r:id="rId3"/>
    <p:sldId id="423" r:id="rId4"/>
  </p:sldIdLst>
  <p:sldSz cx="12192000" cy="6858000"/>
  <p:notesSz cx="6670675" cy="9875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кобликов Петр Николаевич" initials="СПН" lastIdx="1" clrIdx="0">
    <p:extLst>
      <p:ext uri="{19B8F6BF-5375-455C-9EA6-DF929625EA0E}">
        <p15:presenceInfo xmlns:p15="http://schemas.microsoft.com/office/powerpoint/2012/main" userId="S-1-5-21-1708537768-343818398-839522115-781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C000"/>
    <a:srgbClr val="EE8825"/>
    <a:srgbClr val="FFFFFF"/>
    <a:srgbClr val="556D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00" autoAdjust="0"/>
    <p:restoredTop sz="94775" autoAdjust="0"/>
  </p:normalViewPr>
  <p:slideViewPr>
    <p:cSldViewPr snapToGrid="0">
      <p:cViewPr varScale="1">
        <p:scale>
          <a:sx n="119" d="100"/>
          <a:sy n="119" d="100"/>
        </p:scale>
        <p:origin x="8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commentAuthors" Target="commentAuthors.xml" /><Relationship Id="rId5" Type="http://schemas.openxmlformats.org/officeDocument/2006/relationships/notesMaster" Target="notesMasters/notesMaster1.xml" /><Relationship Id="rId10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90626" cy="495507"/>
          </a:xfrm>
          <a:prstGeom prst="rect">
            <a:avLst/>
          </a:prstGeom>
        </p:spPr>
        <p:txBody>
          <a:bodyPr vert="horz" lIns="90580" tIns="45290" rIns="90580" bIns="4529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8506" y="0"/>
            <a:ext cx="2890626" cy="495507"/>
          </a:xfrm>
          <a:prstGeom prst="rect">
            <a:avLst/>
          </a:prstGeom>
        </p:spPr>
        <p:txBody>
          <a:bodyPr vert="horz" lIns="90580" tIns="45290" rIns="90580" bIns="45290" rtlCol="0"/>
          <a:lstStyle>
            <a:lvl1pPr algn="r">
              <a:defRPr sz="1200"/>
            </a:lvl1pPr>
          </a:lstStyle>
          <a:p>
            <a:fld id="{517710B5-7B61-4931-907F-7434DF67D27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73063" y="1235075"/>
            <a:ext cx="5924550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80" tIns="45290" rIns="90580" bIns="4529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7068" y="4752748"/>
            <a:ext cx="5336540" cy="3888611"/>
          </a:xfrm>
          <a:prstGeom prst="rect">
            <a:avLst/>
          </a:prstGeom>
        </p:spPr>
        <p:txBody>
          <a:bodyPr vert="horz" lIns="90580" tIns="45290" rIns="90580" bIns="4529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80333"/>
            <a:ext cx="2890626" cy="495506"/>
          </a:xfrm>
          <a:prstGeom prst="rect">
            <a:avLst/>
          </a:prstGeom>
        </p:spPr>
        <p:txBody>
          <a:bodyPr vert="horz" lIns="90580" tIns="45290" rIns="90580" bIns="4529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8506" y="9380333"/>
            <a:ext cx="2890626" cy="495506"/>
          </a:xfrm>
          <a:prstGeom prst="rect">
            <a:avLst/>
          </a:prstGeom>
        </p:spPr>
        <p:txBody>
          <a:bodyPr vert="horz" lIns="90580" tIns="45290" rIns="90580" bIns="45290" rtlCol="0" anchor="b"/>
          <a:lstStyle>
            <a:lvl1pPr algn="r">
              <a:defRPr sz="1200"/>
            </a:lvl1pPr>
          </a:lstStyle>
          <a:p>
            <a:fld id="{341093CE-9CC7-4568-8229-BA688FA3C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409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36AB3-5D0C-4202-945B-936BAFEEC22B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5343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36AB3-5D0C-4202-945B-936BAFEEC22B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8260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36AB3-5D0C-4202-945B-936BAFEEC22B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7576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7C9F-8B10-42F4-ABFB-686CD5E43B91}" type="datetime1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926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4BB7-6098-480D-9F80-F0D9C6F39BD0}" type="datetime1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301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9124E-754B-4B12-A5D4-64010E595FF6}" type="datetime1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637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F7CDB-A25B-4B27-9A73-904EC08BA5FA}" type="datetime1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032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784F-10D1-47C9-8728-6212F15A16DA}" type="datetime1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097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FE07-CE7D-43EC-ADA9-F6EC78B75D69}" type="datetime1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021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7B15-F75C-4445-9B91-4157E4C445E6}" type="datetime1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818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594E8-2FF7-434A-A62E-2C399D7ABCB3}" type="datetime1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511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B8D36-4F84-4F34-8D32-95F51A3F049A}" type="datetime1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566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E66DF-7DFF-4257-A649-B79BF9F04D77}" type="datetime1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206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23005-2D12-4596-B082-DF20D0BD30F5}" type="datetime1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381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2CC46-8851-4091-88F9-E577C2BCFC53}" type="datetime1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95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vk.cc/aspFr4" TargetMode="External" /><Relationship Id="rId13" Type="http://schemas.openxmlformats.org/officeDocument/2006/relationships/image" Target="../media/image3.png" /><Relationship Id="rId3" Type="http://schemas.openxmlformats.org/officeDocument/2006/relationships/image" Target="../media/image1.png" /><Relationship Id="rId7" Type="http://schemas.openxmlformats.org/officeDocument/2006/relationships/hyperlink" Target="https://vk.com/1c_center?w=wall-63402641_7298" TargetMode="External" /><Relationship Id="rId12" Type="http://schemas.openxmlformats.org/officeDocument/2006/relationships/image" Target="../media/image2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2.xml" /><Relationship Id="rId6" Type="http://schemas.openxmlformats.org/officeDocument/2006/relationships/hyperlink" Target="https://www.youtube.com/watch?v=G6UKKe20kew" TargetMode="External" /><Relationship Id="rId11" Type="http://schemas.openxmlformats.org/officeDocument/2006/relationships/hyperlink" Target="https://zen.yandex.ru/media/buh.ru/kak-sdelat-v-1s-reestr-na-sotrudnikov-65-5e8d8c0079cb6e50337bc0e8" TargetMode="External" /><Relationship Id="rId5" Type="http://schemas.openxmlformats.org/officeDocument/2006/relationships/hyperlink" Target="https://buh.ru/news/uchet_nalogi/108087/" TargetMode="External" /><Relationship Id="rId10" Type="http://schemas.openxmlformats.org/officeDocument/2006/relationships/hyperlink" Target="https://twitter.com/edu1c/status/1247783018950877188" TargetMode="External" /><Relationship Id="rId4" Type="http://schemas.openxmlformats.org/officeDocument/2006/relationships/hyperlink" Target="https://its.1c.ru/db/newscomm#content:468533:hdoc:_top:65+" TargetMode="External" /><Relationship Id="rId9" Type="http://schemas.openxmlformats.org/officeDocument/2006/relationships/hyperlink" Target="https://ok.ru/edu1c/topic/151480962792304" TargetMode="Externa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5.png" /><Relationship Id="rId5" Type="http://schemas.openxmlformats.org/officeDocument/2006/relationships/image" Target="../media/image4.png" /><Relationship Id="rId4" Type="http://schemas.openxmlformats.org/officeDocument/2006/relationships/hyperlink" Target="https://sbis.ru/help/ereport/fss/reestr/covid" TargetMode="Externa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7.jpeg" /><Relationship Id="rId5" Type="http://schemas.openxmlformats.org/officeDocument/2006/relationships/image" Target="../media/image6.png" /><Relationship Id="rId4" Type="http://schemas.openxmlformats.org/officeDocument/2006/relationships/hyperlink" Target="http://support.parus.ru/opencms/news/--8.----00062/" TargetMode="Externa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480953" y="82313"/>
            <a:ext cx="103010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Ссылки на руководства по работе с реестрами 294 и 402 с программах операторов ЭДО</a:t>
            </a:r>
          </a:p>
        </p:txBody>
      </p:sp>
      <p:grpSp>
        <p:nvGrpSpPr>
          <p:cNvPr id="18" name="Group 4"/>
          <p:cNvGrpSpPr>
            <a:grpSpLocks/>
          </p:cNvGrpSpPr>
          <p:nvPr/>
        </p:nvGrpSpPr>
        <p:grpSpPr bwMode="auto">
          <a:xfrm>
            <a:off x="114300" y="444667"/>
            <a:ext cx="12077700" cy="69217"/>
            <a:chOff x="-2" y="284"/>
            <a:chExt cx="5762" cy="33"/>
          </a:xfrm>
        </p:grpSpPr>
        <p:sp>
          <p:nvSpPr>
            <p:cNvPr id="20" name="Line 6"/>
            <p:cNvSpPr>
              <a:spLocks noChangeShapeType="1"/>
            </p:cNvSpPr>
            <p:nvPr/>
          </p:nvSpPr>
          <p:spPr bwMode="auto">
            <a:xfrm>
              <a:off x="650" y="288"/>
              <a:ext cx="5110" cy="0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  <p:sp>
          <p:nvSpPr>
            <p:cNvPr id="21" name="Line 7"/>
            <p:cNvSpPr>
              <a:spLocks noChangeShapeType="1"/>
            </p:cNvSpPr>
            <p:nvPr/>
          </p:nvSpPr>
          <p:spPr bwMode="auto">
            <a:xfrm>
              <a:off x="650" y="316"/>
              <a:ext cx="5110" cy="1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  <p:sp>
          <p:nvSpPr>
            <p:cNvPr id="22" name="Line 9"/>
            <p:cNvSpPr>
              <a:spLocks noChangeShapeType="1"/>
            </p:cNvSpPr>
            <p:nvPr/>
          </p:nvSpPr>
          <p:spPr bwMode="auto">
            <a:xfrm>
              <a:off x="-2" y="284"/>
              <a:ext cx="182" cy="0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  <p:sp>
          <p:nvSpPr>
            <p:cNvPr id="23" name="Line 10"/>
            <p:cNvSpPr>
              <a:spLocks noChangeShapeType="1"/>
            </p:cNvSpPr>
            <p:nvPr/>
          </p:nvSpPr>
          <p:spPr bwMode="auto">
            <a:xfrm>
              <a:off x="-2" y="316"/>
              <a:ext cx="182" cy="0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</p:grpSp>
      <p:pic>
        <p:nvPicPr>
          <p:cNvPr id="24" name="Picture 11" descr="D:\MyDOC\Logo 20101222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046" y="62077"/>
            <a:ext cx="8826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A712E6E9-9DE2-4B92-88BB-BF3C7503B0EE}" type="slidenum">
              <a:rPr lang="ru-RU" smtClean="0"/>
              <a:t>1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47046" y="3813115"/>
            <a:ext cx="114765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https://its.1c.ru/db/newscomm#content:468533:hdoc:_top:65+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Сайт 1С:ИТС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https://buh.ru/news/uchet_nalogi/108087/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Сайт БУХ.1С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https://www.youtube.com/watch?v=G6UKKe20kew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Youtube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https://vk.com/1c_center?w=wall-63402641_7298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ВК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https://vk.cc/aspFr4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ФБ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https://ok.ru/edu1c/topic/151480962792304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ОК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https://twitter.com/edu1c/status/1247783018950877188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Twitter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https://zen.yandex.ru/media/buh.ru/kak-sdelat-v-1s-reestr-na-sotrudnikov-65-5e8d8c0079cb6e50337bc0e8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ЯндексДзен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64fd571b-fffb-4a5e-be4a-9b79074ffeb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696" y="853167"/>
            <a:ext cx="2283460" cy="2331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302" y="607142"/>
            <a:ext cx="4928908" cy="3081253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57846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480953" y="82313"/>
            <a:ext cx="103010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Ссылки на руководства по работе с реестрами 294 и 402 с программах операторов ЭДО</a:t>
            </a:r>
          </a:p>
        </p:txBody>
      </p:sp>
      <p:grpSp>
        <p:nvGrpSpPr>
          <p:cNvPr id="18" name="Group 4"/>
          <p:cNvGrpSpPr>
            <a:grpSpLocks/>
          </p:cNvGrpSpPr>
          <p:nvPr/>
        </p:nvGrpSpPr>
        <p:grpSpPr bwMode="auto">
          <a:xfrm>
            <a:off x="114300" y="444667"/>
            <a:ext cx="12077700" cy="69217"/>
            <a:chOff x="-2" y="284"/>
            <a:chExt cx="5762" cy="33"/>
          </a:xfrm>
        </p:grpSpPr>
        <p:sp>
          <p:nvSpPr>
            <p:cNvPr id="20" name="Line 6"/>
            <p:cNvSpPr>
              <a:spLocks noChangeShapeType="1"/>
            </p:cNvSpPr>
            <p:nvPr/>
          </p:nvSpPr>
          <p:spPr bwMode="auto">
            <a:xfrm>
              <a:off x="650" y="288"/>
              <a:ext cx="5110" cy="0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  <p:sp>
          <p:nvSpPr>
            <p:cNvPr id="21" name="Line 7"/>
            <p:cNvSpPr>
              <a:spLocks noChangeShapeType="1"/>
            </p:cNvSpPr>
            <p:nvPr/>
          </p:nvSpPr>
          <p:spPr bwMode="auto">
            <a:xfrm>
              <a:off x="650" y="316"/>
              <a:ext cx="5110" cy="1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  <p:sp>
          <p:nvSpPr>
            <p:cNvPr id="22" name="Line 9"/>
            <p:cNvSpPr>
              <a:spLocks noChangeShapeType="1"/>
            </p:cNvSpPr>
            <p:nvPr/>
          </p:nvSpPr>
          <p:spPr bwMode="auto">
            <a:xfrm>
              <a:off x="-2" y="284"/>
              <a:ext cx="182" cy="0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  <p:sp>
          <p:nvSpPr>
            <p:cNvPr id="23" name="Line 10"/>
            <p:cNvSpPr>
              <a:spLocks noChangeShapeType="1"/>
            </p:cNvSpPr>
            <p:nvPr/>
          </p:nvSpPr>
          <p:spPr bwMode="auto">
            <a:xfrm>
              <a:off x="-2" y="316"/>
              <a:ext cx="182" cy="0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</p:grpSp>
      <p:pic>
        <p:nvPicPr>
          <p:cNvPr id="24" name="Picture 11" descr="D:\MyDOC\Logo 20101222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046" y="62077"/>
            <a:ext cx="8826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A712E6E9-9DE2-4B92-88BB-BF3C7503B0EE}" type="slidenum">
              <a:rPr lang="ru-RU" smtClean="0"/>
              <a:t>2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970997" y="6029106"/>
            <a:ext cx="5913032" cy="579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https://sbis.ru/help/ereport/fss/reestr/covid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92" y="1360861"/>
            <a:ext cx="2871142" cy="15267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739" y="797480"/>
            <a:ext cx="6544304" cy="4484261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89404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480953" y="82313"/>
            <a:ext cx="103010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Ссылки на руководства по работе с реестрами 294 и 402 с программах операторов ЭДО</a:t>
            </a:r>
          </a:p>
        </p:txBody>
      </p:sp>
      <p:grpSp>
        <p:nvGrpSpPr>
          <p:cNvPr id="18" name="Group 4"/>
          <p:cNvGrpSpPr>
            <a:grpSpLocks/>
          </p:cNvGrpSpPr>
          <p:nvPr/>
        </p:nvGrpSpPr>
        <p:grpSpPr bwMode="auto">
          <a:xfrm>
            <a:off x="114300" y="444667"/>
            <a:ext cx="12077700" cy="69217"/>
            <a:chOff x="-2" y="284"/>
            <a:chExt cx="5762" cy="33"/>
          </a:xfrm>
        </p:grpSpPr>
        <p:sp>
          <p:nvSpPr>
            <p:cNvPr id="20" name="Line 6"/>
            <p:cNvSpPr>
              <a:spLocks noChangeShapeType="1"/>
            </p:cNvSpPr>
            <p:nvPr/>
          </p:nvSpPr>
          <p:spPr bwMode="auto">
            <a:xfrm>
              <a:off x="650" y="288"/>
              <a:ext cx="5110" cy="0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  <p:sp>
          <p:nvSpPr>
            <p:cNvPr id="21" name="Line 7"/>
            <p:cNvSpPr>
              <a:spLocks noChangeShapeType="1"/>
            </p:cNvSpPr>
            <p:nvPr/>
          </p:nvSpPr>
          <p:spPr bwMode="auto">
            <a:xfrm>
              <a:off x="650" y="316"/>
              <a:ext cx="5110" cy="1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  <p:sp>
          <p:nvSpPr>
            <p:cNvPr id="22" name="Line 9"/>
            <p:cNvSpPr>
              <a:spLocks noChangeShapeType="1"/>
            </p:cNvSpPr>
            <p:nvPr/>
          </p:nvSpPr>
          <p:spPr bwMode="auto">
            <a:xfrm>
              <a:off x="-2" y="284"/>
              <a:ext cx="182" cy="0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  <p:sp>
          <p:nvSpPr>
            <p:cNvPr id="23" name="Line 10"/>
            <p:cNvSpPr>
              <a:spLocks noChangeShapeType="1"/>
            </p:cNvSpPr>
            <p:nvPr/>
          </p:nvSpPr>
          <p:spPr bwMode="auto">
            <a:xfrm>
              <a:off x="-2" y="316"/>
              <a:ext cx="182" cy="0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</p:grpSp>
      <p:pic>
        <p:nvPicPr>
          <p:cNvPr id="24" name="Picture 11" descr="D:\MyDOC\Logo 20101222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046" y="62077"/>
            <a:ext cx="8826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A712E6E9-9DE2-4B92-88BB-BF3C7503B0EE}" type="slidenum">
              <a:rPr lang="ru-RU" smtClean="0"/>
              <a:t>3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879559" y="5231720"/>
            <a:ext cx="92040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http://support.parus.ru/opencms/news/--8.----00062/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*ссылка доступна только авторизованным пользователям портала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559" y="1133904"/>
            <a:ext cx="1417094" cy="15459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648" y="823802"/>
            <a:ext cx="6322888" cy="3996877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792455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2662</TotalTime>
  <Words>104</Words>
  <Application>Microsoft Office PowerPoint</Application>
  <PresentationFormat>Широкоэкранный</PresentationFormat>
  <Paragraphs>20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Скобликов Петр Николаевич</dc:creator>
  <cp:lastModifiedBy>79625803772</cp:lastModifiedBy>
  <cp:revision>156</cp:revision>
  <cp:lastPrinted>2020-04-10T12:50:08Z</cp:lastPrinted>
  <dcterms:created xsi:type="dcterms:W3CDTF">2018-03-29T13:13:14Z</dcterms:created>
  <dcterms:modified xsi:type="dcterms:W3CDTF">2020-04-12T22:25:20Z</dcterms:modified>
</cp:coreProperties>
</file>