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556500" cy="106934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7" autoAdjust="0"/>
  </p:normalViewPr>
  <p:slideViewPr>
    <p:cSldViewPr>
      <p:cViewPr varScale="1">
        <p:scale>
          <a:sx n="71" d="100"/>
          <a:sy n="71" d="100"/>
        </p:scale>
        <p:origin x="3114" y="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/>
          <a:lstStyle>
            <a:lvl1pPr algn="l">
              <a:defRPr sz="11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112" y="0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/>
          <a:lstStyle>
            <a:lvl1pPr algn="r">
              <a:defRPr sz="1100"/>
            </a:lvl1pPr>
          </a:lstStyle>
          <a:p>
            <a:fld id="{46C5476B-B068-42BB-95C4-C475BADE1914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84388" y="744538"/>
            <a:ext cx="26289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796" tIns="41898" rIns="83796" bIns="4189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743"/>
            <a:ext cx="5438140" cy="4466693"/>
          </a:xfrm>
          <a:prstGeom prst="rect">
            <a:avLst/>
          </a:prstGeom>
        </p:spPr>
        <p:txBody>
          <a:bodyPr vert="horz" lIns="83796" tIns="41898" rIns="83796" bIns="4189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38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 anchor="b"/>
          <a:lstStyle>
            <a:lvl1pPr algn="l">
              <a:defRPr sz="11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112" y="9428538"/>
            <a:ext cx="2946136" cy="496627"/>
          </a:xfrm>
          <a:prstGeom prst="rect">
            <a:avLst/>
          </a:prstGeom>
        </p:spPr>
        <p:txBody>
          <a:bodyPr vert="horz" lIns="83796" tIns="41898" rIns="83796" bIns="41898" rtlCol="0" anchor="b"/>
          <a:lstStyle>
            <a:lvl1pPr algn="r">
              <a:defRPr sz="1100"/>
            </a:lvl1pPr>
          </a:lstStyle>
          <a:p>
            <a:fld id="{8BBE82D4-56F7-4A0A-A9C2-91B3E9C2674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561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5571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4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chemeClr val="bg1"/>
                </a:solidFill>
                <a:latin typeface="Myriad Pro"/>
                <a:cs typeface="Myriad Pro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30" dirty="0"/>
              <a:t>У</a:t>
            </a:r>
            <a:r>
              <a:rPr spc="-5" dirty="0"/>
              <a:t>знай</a:t>
            </a:r>
            <a:r>
              <a:rPr spc="-15" dirty="0"/>
              <a:t>т</a:t>
            </a:r>
            <a:r>
              <a:rPr dirty="0"/>
              <a:t>е </a:t>
            </a:r>
            <a:r>
              <a:rPr spc="-5" dirty="0"/>
              <a:t>больш</a:t>
            </a:r>
            <a:r>
              <a:rPr dirty="0"/>
              <a:t>е</a:t>
            </a:r>
            <a:r>
              <a:rPr spc="-5" dirty="0"/>
              <a:t> н</a:t>
            </a:r>
            <a:r>
              <a:rPr dirty="0"/>
              <a:t>а</a:t>
            </a:r>
            <a:r>
              <a:rPr spc="-5" dirty="0"/>
              <a:t> </a:t>
            </a:r>
            <a:r>
              <a:rPr spc="5" dirty="0"/>
              <a:t>с</a:t>
            </a:r>
            <a:r>
              <a:rPr dirty="0"/>
              <a:t>а</a:t>
            </a:r>
            <a:r>
              <a:rPr spc="-5" dirty="0"/>
              <a:t>й</a:t>
            </a:r>
            <a:r>
              <a:rPr spc="-15" dirty="0"/>
              <a:t>т</a:t>
            </a:r>
            <a:r>
              <a:rPr dirty="0"/>
              <a:t>е</a:t>
            </a:r>
            <a:r>
              <a:rPr spc="-5" dirty="0"/>
              <a:t> </a:t>
            </a:r>
            <a:r>
              <a:rPr spc="20" dirty="0"/>
              <a:t>ww</a:t>
            </a:r>
            <a:r>
              <a:rPr spc="-55" dirty="0"/>
              <a:t>w</a:t>
            </a:r>
            <a:r>
              <a:rPr spc="-5" dirty="0"/>
              <a:t>.pf</a:t>
            </a:r>
            <a:r>
              <a:rPr spc="25" dirty="0"/>
              <a:t>r</a:t>
            </a:r>
            <a:r>
              <a:rPr spc="-45" dirty="0"/>
              <a:t>f</a:t>
            </a:r>
            <a:r>
              <a:rPr dirty="0"/>
              <a:t>.</a:t>
            </a:r>
            <a:r>
              <a:rPr spc="-5" dirty="0"/>
              <a:t>ru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chemeClr val="bg1"/>
                </a:solidFill>
                <a:latin typeface="Myriad Pro"/>
                <a:cs typeface="Myriad Pro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30" dirty="0"/>
              <a:t>У</a:t>
            </a:r>
            <a:r>
              <a:rPr spc="-5" dirty="0"/>
              <a:t>знай</a:t>
            </a:r>
            <a:r>
              <a:rPr spc="-15" dirty="0"/>
              <a:t>т</a:t>
            </a:r>
            <a:r>
              <a:rPr dirty="0"/>
              <a:t>е </a:t>
            </a:r>
            <a:r>
              <a:rPr spc="-5" dirty="0"/>
              <a:t>больш</a:t>
            </a:r>
            <a:r>
              <a:rPr dirty="0"/>
              <a:t>е</a:t>
            </a:r>
            <a:r>
              <a:rPr spc="-5" dirty="0"/>
              <a:t> н</a:t>
            </a:r>
            <a:r>
              <a:rPr dirty="0"/>
              <a:t>а</a:t>
            </a:r>
            <a:r>
              <a:rPr spc="-5" dirty="0"/>
              <a:t> </a:t>
            </a:r>
            <a:r>
              <a:rPr spc="5" dirty="0"/>
              <a:t>с</a:t>
            </a:r>
            <a:r>
              <a:rPr dirty="0"/>
              <a:t>а</a:t>
            </a:r>
            <a:r>
              <a:rPr spc="-5" dirty="0"/>
              <a:t>й</a:t>
            </a:r>
            <a:r>
              <a:rPr spc="-15" dirty="0"/>
              <a:t>т</a:t>
            </a:r>
            <a:r>
              <a:rPr dirty="0"/>
              <a:t>е</a:t>
            </a:r>
            <a:r>
              <a:rPr spc="-5" dirty="0"/>
              <a:t> </a:t>
            </a:r>
            <a:r>
              <a:rPr spc="20" dirty="0"/>
              <a:t>ww</a:t>
            </a:r>
            <a:r>
              <a:rPr spc="-55" dirty="0"/>
              <a:t>w</a:t>
            </a:r>
            <a:r>
              <a:rPr spc="-5" dirty="0"/>
              <a:t>.pf</a:t>
            </a:r>
            <a:r>
              <a:rPr spc="25" dirty="0"/>
              <a:t>r</a:t>
            </a:r>
            <a:r>
              <a:rPr spc="-45" dirty="0"/>
              <a:t>f</a:t>
            </a:r>
            <a:r>
              <a:rPr dirty="0"/>
              <a:t>.</a:t>
            </a:r>
            <a:r>
              <a:rPr spc="-5" dirty="0"/>
              <a:t>ru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chemeClr val="bg1"/>
                </a:solidFill>
                <a:latin typeface="Myriad Pro"/>
                <a:cs typeface="Myriad Pro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30" dirty="0"/>
              <a:t>У</a:t>
            </a:r>
            <a:r>
              <a:rPr spc="-5" dirty="0"/>
              <a:t>знай</a:t>
            </a:r>
            <a:r>
              <a:rPr spc="-15" dirty="0"/>
              <a:t>т</a:t>
            </a:r>
            <a:r>
              <a:rPr dirty="0"/>
              <a:t>е </a:t>
            </a:r>
            <a:r>
              <a:rPr spc="-5" dirty="0"/>
              <a:t>больш</a:t>
            </a:r>
            <a:r>
              <a:rPr dirty="0"/>
              <a:t>е</a:t>
            </a:r>
            <a:r>
              <a:rPr spc="-5" dirty="0"/>
              <a:t> н</a:t>
            </a:r>
            <a:r>
              <a:rPr dirty="0"/>
              <a:t>а</a:t>
            </a:r>
            <a:r>
              <a:rPr spc="-5" dirty="0"/>
              <a:t> </a:t>
            </a:r>
            <a:r>
              <a:rPr spc="5" dirty="0"/>
              <a:t>с</a:t>
            </a:r>
            <a:r>
              <a:rPr dirty="0"/>
              <a:t>а</a:t>
            </a:r>
            <a:r>
              <a:rPr spc="-5" dirty="0"/>
              <a:t>й</a:t>
            </a:r>
            <a:r>
              <a:rPr spc="-15" dirty="0"/>
              <a:t>т</a:t>
            </a:r>
            <a:r>
              <a:rPr dirty="0"/>
              <a:t>е</a:t>
            </a:r>
            <a:r>
              <a:rPr spc="-5" dirty="0"/>
              <a:t> </a:t>
            </a:r>
            <a:r>
              <a:rPr spc="20" dirty="0"/>
              <a:t>ww</a:t>
            </a:r>
            <a:r>
              <a:rPr spc="-55" dirty="0"/>
              <a:t>w</a:t>
            </a:r>
            <a:r>
              <a:rPr spc="-5" dirty="0"/>
              <a:t>.pf</a:t>
            </a:r>
            <a:r>
              <a:rPr spc="25" dirty="0"/>
              <a:t>r</a:t>
            </a:r>
            <a:r>
              <a:rPr spc="-45" dirty="0"/>
              <a:t>f</a:t>
            </a:r>
            <a:r>
              <a:rPr dirty="0"/>
              <a:t>.</a:t>
            </a:r>
            <a:r>
              <a:rPr spc="-5" dirty="0"/>
              <a:t>ru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chemeClr val="bg1"/>
                </a:solidFill>
                <a:latin typeface="Myriad Pro"/>
                <a:cs typeface="Myriad Pro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30" dirty="0"/>
              <a:t>У</a:t>
            </a:r>
            <a:r>
              <a:rPr spc="-5" dirty="0"/>
              <a:t>знай</a:t>
            </a:r>
            <a:r>
              <a:rPr spc="-15" dirty="0"/>
              <a:t>т</a:t>
            </a:r>
            <a:r>
              <a:rPr dirty="0"/>
              <a:t>е </a:t>
            </a:r>
            <a:r>
              <a:rPr spc="-5" dirty="0"/>
              <a:t>больш</a:t>
            </a:r>
            <a:r>
              <a:rPr dirty="0"/>
              <a:t>е</a:t>
            </a:r>
            <a:r>
              <a:rPr spc="-5" dirty="0"/>
              <a:t> н</a:t>
            </a:r>
            <a:r>
              <a:rPr dirty="0"/>
              <a:t>а</a:t>
            </a:r>
            <a:r>
              <a:rPr spc="-5" dirty="0"/>
              <a:t> </a:t>
            </a:r>
            <a:r>
              <a:rPr spc="5" dirty="0"/>
              <a:t>с</a:t>
            </a:r>
            <a:r>
              <a:rPr dirty="0"/>
              <a:t>а</a:t>
            </a:r>
            <a:r>
              <a:rPr spc="-5" dirty="0"/>
              <a:t>й</a:t>
            </a:r>
            <a:r>
              <a:rPr spc="-15" dirty="0"/>
              <a:t>т</a:t>
            </a:r>
            <a:r>
              <a:rPr dirty="0"/>
              <a:t>е</a:t>
            </a:r>
            <a:r>
              <a:rPr spc="-5" dirty="0"/>
              <a:t> </a:t>
            </a:r>
            <a:r>
              <a:rPr spc="20" dirty="0"/>
              <a:t>ww</a:t>
            </a:r>
            <a:r>
              <a:rPr spc="-55" dirty="0"/>
              <a:t>w</a:t>
            </a:r>
            <a:r>
              <a:rPr spc="-5" dirty="0"/>
              <a:t>.pf</a:t>
            </a:r>
            <a:r>
              <a:rPr spc="25" dirty="0"/>
              <a:t>r</a:t>
            </a:r>
            <a:r>
              <a:rPr spc="-45" dirty="0"/>
              <a:t>f</a:t>
            </a:r>
            <a:r>
              <a:rPr dirty="0"/>
              <a:t>.</a:t>
            </a:r>
            <a:r>
              <a:rPr spc="-5" dirty="0"/>
              <a:t>ru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chemeClr val="bg1"/>
                </a:solidFill>
                <a:latin typeface="Myriad Pro"/>
                <a:cs typeface="Myriad Pro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30" dirty="0"/>
              <a:t>У</a:t>
            </a:r>
            <a:r>
              <a:rPr spc="-5" dirty="0"/>
              <a:t>знай</a:t>
            </a:r>
            <a:r>
              <a:rPr spc="-15" dirty="0"/>
              <a:t>т</a:t>
            </a:r>
            <a:r>
              <a:rPr dirty="0"/>
              <a:t>е </a:t>
            </a:r>
            <a:r>
              <a:rPr spc="-5" dirty="0"/>
              <a:t>больш</a:t>
            </a:r>
            <a:r>
              <a:rPr dirty="0"/>
              <a:t>е</a:t>
            </a:r>
            <a:r>
              <a:rPr spc="-5" dirty="0"/>
              <a:t> н</a:t>
            </a:r>
            <a:r>
              <a:rPr dirty="0"/>
              <a:t>а</a:t>
            </a:r>
            <a:r>
              <a:rPr spc="-5" dirty="0"/>
              <a:t> </a:t>
            </a:r>
            <a:r>
              <a:rPr spc="5" dirty="0"/>
              <a:t>с</a:t>
            </a:r>
            <a:r>
              <a:rPr dirty="0"/>
              <a:t>а</a:t>
            </a:r>
            <a:r>
              <a:rPr spc="-5" dirty="0"/>
              <a:t>й</a:t>
            </a:r>
            <a:r>
              <a:rPr spc="-15" dirty="0"/>
              <a:t>т</a:t>
            </a:r>
            <a:r>
              <a:rPr dirty="0"/>
              <a:t>е</a:t>
            </a:r>
            <a:r>
              <a:rPr spc="-5" dirty="0"/>
              <a:t> </a:t>
            </a:r>
            <a:r>
              <a:rPr spc="20" dirty="0"/>
              <a:t>ww</a:t>
            </a:r>
            <a:r>
              <a:rPr spc="-55" dirty="0"/>
              <a:t>w</a:t>
            </a:r>
            <a:r>
              <a:rPr spc="-5" dirty="0"/>
              <a:t>.pf</a:t>
            </a:r>
            <a:r>
              <a:rPr spc="25" dirty="0"/>
              <a:t>r</a:t>
            </a:r>
            <a:r>
              <a:rPr spc="-45" dirty="0"/>
              <a:t>f</a:t>
            </a:r>
            <a:r>
              <a:rPr dirty="0"/>
              <a:t>.</a:t>
            </a:r>
            <a:r>
              <a:rPr spc="-5" dirty="0"/>
              <a:t>ru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5201" y="126009"/>
            <a:ext cx="6053531" cy="29982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6162751" y="126009"/>
            <a:ext cx="1296441" cy="384959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115201" y="3118510"/>
            <a:ext cx="6053531" cy="85709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5"/>
            <a:ext cx="6806564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4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742527" y="10265567"/>
            <a:ext cx="2317115" cy="15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1" i="0">
                <a:solidFill>
                  <a:schemeClr val="bg1"/>
                </a:solidFill>
                <a:latin typeface="Myriad Pro"/>
                <a:cs typeface="Myriad Pro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30" dirty="0"/>
              <a:t>У</a:t>
            </a:r>
            <a:r>
              <a:rPr spc="-5" dirty="0"/>
              <a:t>знай</a:t>
            </a:r>
            <a:r>
              <a:rPr spc="-15" dirty="0"/>
              <a:t>т</a:t>
            </a:r>
            <a:r>
              <a:rPr dirty="0"/>
              <a:t>е </a:t>
            </a:r>
            <a:r>
              <a:rPr spc="-5" dirty="0"/>
              <a:t>больш</a:t>
            </a:r>
            <a:r>
              <a:rPr dirty="0"/>
              <a:t>е</a:t>
            </a:r>
            <a:r>
              <a:rPr spc="-5" dirty="0"/>
              <a:t> н</a:t>
            </a:r>
            <a:r>
              <a:rPr dirty="0"/>
              <a:t>а</a:t>
            </a:r>
            <a:r>
              <a:rPr spc="-5" dirty="0"/>
              <a:t> </a:t>
            </a:r>
            <a:r>
              <a:rPr spc="5" dirty="0"/>
              <a:t>с</a:t>
            </a:r>
            <a:r>
              <a:rPr dirty="0"/>
              <a:t>а</a:t>
            </a:r>
            <a:r>
              <a:rPr spc="-5" dirty="0"/>
              <a:t>й</a:t>
            </a:r>
            <a:r>
              <a:rPr spc="-15" dirty="0"/>
              <a:t>т</a:t>
            </a:r>
            <a:r>
              <a:rPr dirty="0"/>
              <a:t>е</a:t>
            </a:r>
            <a:r>
              <a:rPr spc="-5" dirty="0"/>
              <a:t> </a:t>
            </a:r>
            <a:r>
              <a:rPr spc="20" dirty="0"/>
              <a:t>ww</a:t>
            </a:r>
            <a:r>
              <a:rPr spc="-55" dirty="0"/>
              <a:t>w</a:t>
            </a:r>
            <a:r>
              <a:rPr spc="-5" dirty="0"/>
              <a:t>.pf</a:t>
            </a:r>
            <a:r>
              <a:rPr spc="25" dirty="0"/>
              <a:t>r</a:t>
            </a:r>
            <a:r>
              <a:rPr spc="-45" dirty="0"/>
              <a:t>f</a:t>
            </a:r>
            <a:r>
              <a:rPr dirty="0"/>
              <a:t>.</a:t>
            </a:r>
            <a:r>
              <a:rPr spc="-5" dirty="0"/>
              <a:t>ru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www.pfrf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5199" y="10234803"/>
            <a:ext cx="7349403" cy="3545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7050" y="241300"/>
            <a:ext cx="4953000" cy="861774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ПЕНСИОННЫЙ ФОНД</a:t>
            </a:r>
            <a:b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Arial Black" pitchFamily="34" charset="0"/>
              </a:rPr>
              <a:t>ИНФОРМИРУЕТ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501650" y="1765300"/>
            <a:ext cx="6629400" cy="7848302"/>
          </a:xfrm>
        </p:spPr>
        <p:txBody>
          <a:bodyPr/>
          <a:lstStyle/>
          <a:p>
            <a:pPr algn="ctr"/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Ответственность должностных лиц, органов предоставляющих государственные услуги</a:t>
            </a:r>
          </a:p>
          <a:p>
            <a:pPr algn="ctr"/>
            <a:endParaRPr lang="ru-RU" sz="500" dirty="0" smtClean="0"/>
          </a:p>
          <a:p>
            <a:pPr algn="ctr">
              <a:lnSpc>
                <a:spcPct val="150000"/>
              </a:lnSpc>
            </a:pPr>
            <a:r>
              <a:rPr lang="ru-RU" dirty="0" smtClean="0"/>
              <a:t>       </a:t>
            </a:r>
            <a:r>
              <a:rPr lang="en-US" dirty="0" smtClean="0"/>
              <a:t>          </a:t>
            </a:r>
            <a:r>
              <a:rPr lang="ru-RU" sz="1400" dirty="0" smtClean="0"/>
              <a:t>1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Нарушение должностным лицом федерального органа исполнительной власти или органа государственного внебюджетного фонда Российской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Федерации, повлекшее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непредоставление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государственной услуги заявителю либо предоставление государственной услуги заявителю с нарушением установленных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сроков,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эти действия (бездействие) не содержат уголовно наказуемого деяния,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влечет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наложение административного штрафа на должностных лиц федеральных органов исполнительной власти или органов государственных внебюджетных фондов Российской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Федерации. </a:t>
            </a:r>
          </a:p>
          <a:p>
            <a:pPr algn="ctr">
              <a:lnSpc>
                <a:spcPct val="150000"/>
              </a:lnSpc>
            </a:pPr>
            <a:endParaRPr lang="en-US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2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Снижение показателей эффективности деятельности руководителей территориальных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федеральных органов исполнительной власти (их структурных подразделений) и территориальных органов государственных внебюджетных фондов 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региональных отделений) с учетом качества предоставления ими государственных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основанной на  оценк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гражданами по результатам предоставления государственных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, влечет  дисциплинарное взыскание, а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указанной оценки </a:t>
            </a:r>
            <a:r>
              <a:rPr lang="ru-RU" sz="130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13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принятия решений о досрочном прекращении исполнения руководителями своих должностных обязанностей.</a:t>
            </a:r>
          </a:p>
          <a:p>
            <a:pPr algn="ctr">
              <a:lnSpc>
                <a:spcPct val="150000"/>
              </a:lnSpc>
            </a:pP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3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1400" b="1" u="sng" dirty="0" smtClean="0"/>
          </a:p>
          <a:p>
            <a:pPr algn="ctr"/>
            <a:endParaRPr lang="en-US" sz="1400" b="1" u="sng" dirty="0" smtClean="0"/>
          </a:p>
          <a:p>
            <a:pPr algn="ctr"/>
            <a:endParaRPr lang="en-US" sz="1400" b="1" u="sng" dirty="0" smtClean="0"/>
          </a:p>
          <a:p>
            <a:pPr algn="ctr"/>
            <a:endParaRPr lang="en-US" sz="1400" b="1" u="sng" dirty="0" smtClean="0"/>
          </a:p>
          <a:p>
            <a:pPr algn="ctr"/>
            <a:endParaRPr lang="en-US" sz="1400" b="1" u="sng" dirty="0" smtClean="0"/>
          </a:p>
          <a:p>
            <a:pPr algn="ctr"/>
            <a:endParaRPr lang="en-US" sz="1400" b="1" u="sng" dirty="0" smtClean="0"/>
          </a:p>
          <a:p>
            <a:pPr algn="just"/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1797050" y="10370235"/>
            <a:ext cx="4805392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dirty="0" smtClean="0"/>
              <a:t>Узнайте</a:t>
            </a:r>
            <a:r>
              <a:rPr lang="ru-RU" dirty="0" smtClean="0"/>
              <a:t>  </a:t>
            </a:r>
            <a:r>
              <a:rPr dirty="0" smtClean="0"/>
              <a:t>больше</a:t>
            </a:r>
            <a:r>
              <a:rPr lang="ru-RU" dirty="0" smtClean="0"/>
              <a:t> </a:t>
            </a:r>
            <a:r>
              <a:rPr dirty="0" smtClean="0"/>
              <a:t>на</a:t>
            </a:r>
            <a:r>
              <a:rPr lang="ru-RU" dirty="0" smtClean="0"/>
              <a:t> </a:t>
            </a:r>
            <a:r>
              <a:rPr dirty="0" smtClean="0"/>
              <a:t>сайт</a:t>
            </a:r>
            <a:r>
              <a:rPr lang="ru-RU" dirty="0" smtClean="0"/>
              <a:t>е </a:t>
            </a:r>
            <a:r>
              <a:rPr lang="en-US" dirty="0"/>
              <a:t>www.pfrf.ru</a:t>
            </a:r>
          </a:p>
          <a:p>
            <a:pPr marL="12700" algn="ctr">
              <a:lnSpc>
                <a:spcPct val="100000"/>
              </a:lnSpc>
            </a:pPr>
            <a:endParaRPr dirty="0">
              <a:hlinkClick r:id="rId4"/>
            </a:endParaRPr>
          </a:p>
        </p:txBody>
      </p:sp>
      <p:pic>
        <p:nvPicPr>
          <p:cNvPr id="7" name="Picture 4" descr="C:\Users\21408\Desktop\pfr-1.jp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250" y="312456"/>
            <a:ext cx="762000" cy="719462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153</Words>
  <Application>Microsoft Office PowerPoint</Application>
  <PresentationFormat>Произвольный</PresentationFormat>
  <Paragraphs>17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 Black</vt:lpstr>
      <vt:lpstr>Calibri</vt:lpstr>
      <vt:lpstr>Myriad Pro</vt:lpstr>
      <vt:lpstr>Times New Roman</vt:lpstr>
      <vt:lpstr>Office Theme</vt:lpstr>
      <vt:lpstr>ПЕНСИОННЫЙ ФОНД ИНФОРМИРУЕТ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____2018__March_LISTOVKY_2018__.indd</dc:title>
  <dc:creator>29028</dc:creator>
  <cp:lastModifiedBy>Булах Ольга Владимировна</cp:lastModifiedBy>
  <cp:revision>52</cp:revision>
  <cp:lastPrinted>2019-10-10T07:31:14Z</cp:lastPrinted>
  <dcterms:created xsi:type="dcterms:W3CDTF">2019-02-15T12:44:13Z</dcterms:created>
  <dcterms:modified xsi:type="dcterms:W3CDTF">2019-11-11T01:34:19Z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2018-05-08T00:00:00Z</vt:filetime>
  </property>
  <property fmtid="{D5CDD505-2E9C-101B-9397-08002B2CF9AE}" pid="3" name="LastSaved">
    <vt:filetime>2019-02-15T00:00:00Z</vt:filetime>
  </property>
</Properties>
</file>