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handoutMasterIdLst>
    <p:handoutMasterId r:id="rId21"/>
  </p:handoutMasterIdLst>
  <p:sldIdLst>
    <p:sldId id="332" r:id="rId2"/>
    <p:sldId id="333" r:id="rId3"/>
    <p:sldId id="375" r:id="rId4"/>
    <p:sldId id="314" r:id="rId5"/>
    <p:sldId id="378" r:id="rId6"/>
    <p:sldId id="310" r:id="rId7"/>
    <p:sldId id="368" r:id="rId8"/>
    <p:sldId id="367" r:id="rId9"/>
    <p:sldId id="379" r:id="rId10"/>
    <p:sldId id="339" r:id="rId11"/>
    <p:sldId id="385" r:id="rId12"/>
    <p:sldId id="383" r:id="rId13"/>
    <p:sldId id="384" r:id="rId14"/>
    <p:sldId id="386" r:id="rId15"/>
    <p:sldId id="381" r:id="rId16"/>
    <p:sldId id="382" r:id="rId17"/>
    <p:sldId id="376" r:id="rId18"/>
    <p:sldId id="377" r:id="rId19"/>
  </p:sldIdLst>
  <p:sldSz cx="9144000" cy="6858000" type="screen4x3"/>
  <p:notesSz cx="6772275" cy="99044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1CB5C11-873F-4672-B651-661F99D54F15}">
          <p14:sldIdLst>
            <p14:sldId id="332"/>
            <p14:sldId id="333"/>
            <p14:sldId id="375"/>
            <p14:sldId id="314"/>
            <p14:sldId id="378"/>
            <p14:sldId id="310"/>
            <p14:sldId id="368"/>
            <p14:sldId id="367"/>
            <p14:sldId id="379"/>
            <p14:sldId id="339"/>
            <p14:sldId id="385"/>
            <p14:sldId id="383"/>
            <p14:sldId id="384"/>
            <p14:sldId id="386"/>
            <p14:sldId id="381"/>
            <p14:sldId id="382"/>
            <p14:sldId id="376"/>
            <p14:sldId id="377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Бзенко" initials="Б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CC3300"/>
    <a:srgbClr val="CDA645"/>
    <a:srgbClr val="FF3300"/>
    <a:srgbClr val="FF9933"/>
    <a:srgbClr val="B2FCAE"/>
    <a:srgbClr val="7FF3AE"/>
    <a:srgbClr val="E7DF79"/>
    <a:srgbClr val="F4EFAE"/>
    <a:srgbClr val="D6EF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07" autoAdjust="0"/>
    <p:restoredTop sz="93368" autoAdjust="0"/>
  </p:normalViewPr>
  <p:slideViewPr>
    <p:cSldViewPr>
      <p:cViewPr varScale="1">
        <p:scale>
          <a:sx n="70" d="100"/>
          <a:sy n="70" d="100"/>
        </p:scale>
        <p:origin x="-124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76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7F1E50-4CE9-41E9-B92C-9580B9F46F05}" type="doc">
      <dgm:prSet loTypeId="urn:microsoft.com/office/officeart/2005/8/layout/hierarchy3" loCatId="list" qsTypeId="urn:microsoft.com/office/officeart/2005/8/quickstyle/simple3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6095044A-1033-4E8E-9695-8A2614A3CB99}">
      <dgm:prSet phldrT="[Текст]" custT="1"/>
      <dgm:spPr/>
      <dgm:t>
        <a:bodyPr/>
        <a:lstStyle/>
        <a:p>
          <a:r>
            <a:rPr lang="ru-RU" sz="1800" b="1" i="1" u="none" dirty="0" smtClean="0">
              <a:latin typeface="Times New Roman" pitchFamily="18" charset="0"/>
              <a:cs typeface="Times New Roman" pitchFamily="18" charset="0"/>
            </a:rPr>
            <a:t>Выплаты напрямую застрахованному</a:t>
          </a:r>
          <a:endParaRPr lang="ru-RU" sz="1800" b="1" i="1" u="none" dirty="0">
            <a:latin typeface="Times New Roman" pitchFamily="18" charset="0"/>
            <a:cs typeface="Times New Roman" pitchFamily="18" charset="0"/>
          </a:endParaRPr>
        </a:p>
      </dgm:t>
    </dgm:pt>
    <dgm:pt modelId="{71F6374F-796B-4EEA-B3E1-EE4E67ECDAB9}" type="parTrans" cxnId="{77C7947C-2BA7-4E4F-8876-87C0D09F2945}">
      <dgm:prSet/>
      <dgm:spPr/>
      <dgm:t>
        <a:bodyPr/>
        <a:lstStyle/>
        <a:p>
          <a:endParaRPr lang="ru-RU"/>
        </a:p>
      </dgm:t>
    </dgm:pt>
    <dgm:pt modelId="{4B61DBFE-9AF5-4DE3-888E-3E10EEC17FB8}" type="sibTrans" cxnId="{77C7947C-2BA7-4E4F-8876-87C0D09F2945}">
      <dgm:prSet/>
      <dgm:spPr/>
      <dgm:t>
        <a:bodyPr/>
        <a:lstStyle/>
        <a:p>
          <a:endParaRPr lang="ru-RU"/>
        </a:p>
      </dgm:t>
    </dgm:pt>
    <dgm:pt modelId="{18B3BBC1-E572-4BF7-B0B0-189C162529F2}">
      <dgm:prSet phldrT="[Текст]" custT="1"/>
      <dgm:spPr/>
      <dgm:t>
        <a:bodyPr/>
        <a:lstStyle/>
        <a:p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Пособие по временной нетрудоспособности</a:t>
          </a:r>
          <a:endParaRPr lang="ru-RU" sz="1600" b="0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FCE543-0997-45AE-8968-7D0BECA2AD0D}" type="parTrans" cxnId="{866BB01A-A8EE-4F7A-BF3D-821834AC945D}">
      <dgm:prSet/>
      <dgm:spPr/>
      <dgm:t>
        <a:bodyPr/>
        <a:lstStyle/>
        <a:p>
          <a:endParaRPr lang="ru-RU"/>
        </a:p>
      </dgm:t>
    </dgm:pt>
    <dgm:pt modelId="{ABFD85F4-5BDC-40BE-87D1-DF4D8F0964BA}" type="sibTrans" cxnId="{866BB01A-A8EE-4F7A-BF3D-821834AC945D}">
      <dgm:prSet/>
      <dgm:spPr/>
      <dgm:t>
        <a:bodyPr/>
        <a:lstStyle/>
        <a:p>
          <a:endParaRPr lang="ru-RU"/>
        </a:p>
      </dgm:t>
    </dgm:pt>
    <dgm:pt modelId="{08C15D01-088A-49C0-A609-1E1AE7411589}">
      <dgm:prSet phldrT="[Текст]" custT="1"/>
      <dgm:spPr/>
      <dgm:t>
        <a:bodyPr/>
        <a:lstStyle/>
        <a:p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Пособие по беременности и родам</a:t>
          </a:r>
          <a:endParaRPr lang="ru-RU" sz="1600" b="0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E643DA7-85D3-4B88-98B7-B881965661AE}" type="parTrans" cxnId="{9CE9B094-6D82-4B17-BCB8-02D8703EA3CC}">
      <dgm:prSet/>
      <dgm:spPr/>
      <dgm:t>
        <a:bodyPr/>
        <a:lstStyle/>
        <a:p>
          <a:endParaRPr lang="ru-RU"/>
        </a:p>
      </dgm:t>
    </dgm:pt>
    <dgm:pt modelId="{31E15ACB-017E-490F-99B0-3DB9BD9A6366}" type="sibTrans" cxnId="{9CE9B094-6D82-4B17-BCB8-02D8703EA3CC}">
      <dgm:prSet/>
      <dgm:spPr/>
      <dgm:t>
        <a:bodyPr/>
        <a:lstStyle/>
        <a:p>
          <a:endParaRPr lang="ru-RU"/>
        </a:p>
      </dgm:t>
    </dgm:pt>
    <dgm:pt modelId="{51040E75-B835-4043-8DAF-93B141BF68F8}">
      <dgm:prSet phldrT="[Текст]" custT="1"/>
      <dgm:spPr/>
      <dgm:t>
        <a:bodyPr/>
        <a:lstStyle/>
        <a:p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Компенсации страхователю</a:t>
          </a:r>
          <a:endParaRPr lang="ru-RU" sz="1800" b="1" i="1" dirty="0">
            <a:latin typeface="Times New Roman" pitchFamily="18" charset="0"/>
            <a:cs typeface="Times New Roman" pitchFamily="18" charset="0"/>
          </a:endParaRPr>
        </a:p>
      </dgm:t>
    </dgm:pt>
    <dgm:pt modelId="{876992C9-4A17-4F6E-ADCE-A65D4857ED40}" type="parTrans" cxnId="{FAB06043-0B12-40A3-9015-455524EBFBE1}">
      <dgm:prSet/>
      <dgm:spPr/>
      <dgm:t>
        <a:bodyPr/>
        <a:lstStyle/>
        <a:p>
          <a:endParaRPr lang="ru-RU"/>
        </a:p>
      </dgm:t>
    </dgm:pt>
    <dgm:pt modelId="{2CFDC52F-228E-4E85-B735-2937C22BAF39}" type="sibTrans" cxnId="{FAB06043-0B12-40A3-9015-455524EBFBE1}">
      <dgm:prSet/>
      <dgm:spPr/>
      <dgm:t>
        <a:bodyPr/>
        <a:lstStyle/>
        <a:p>
          <a:endParaRPr lang="ru-RU"/>
        </a:p>
      </dgm:t>
    </dgm:pt>
    <dgm:pt modelId="{7CE7DB16-664E-477F-AF4B-1C78A6DD79E6}">
      <dgm:prSet phldrT="[Текст]" custT="1"/>
      <dgm:spPr/>
      <dgm:t>
        <a:bodyPr/>
        <a:lstStyle/>
        <a:p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Оплата 4-х доп. дней по уходу за ребенком-инвалидом</a:t>
          </a:r>
          <a:endParaRPr lang="ru-RU" sz="1600" b="0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5EEC733-A1E6-4A59-98B6-947E19D9E1CF}" type="parTrans" cxnId="{F28754F7-C948-4A59-8CFC-A7B58A00B35B}">
      <dgm:prSet/>
      <dgm:spPr/>
      <dgm:t>
        <a:bodyPr/>
        <a:lstStyle/>
        <a:p>
          <a:endParaRPr lang="ru-RU"/>
        </a:p>
      </dgm:t>
    </dgm:pt>
    <dgm:pt modelId="{0042ACAB-A08D-4D64-9D9C-4E9096DAEF5E}" type="sibTrans" cxnId="{F28754F7-C948-4A59-8CFC-A7B58A00B35B}">
      <dgm:prSet/>
      <dgm:spPr/>
      <dgm:t>
        <a:bodyPr/>
        <a:lstStyle/>
        <a:p>
          <a:endParaRPr lang="ru-RU"/>
        </a:p>
      </dgm:t>
    </dgm:pt>
    <dgm:pt modelId="{99E4B228-9952-43B2-AEA9-EA675B3F0025}">
      <dgm:prSet phldrT="[Текст]" custT="1"/>
      <dgm:spPr/>
      <dgm:t>
        <a:bodyPr/>
        <a:lstStyle/>
        <a:p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Пособие на погребение</a:t>
          </a:r>
          <a:endParaRPr lang="ru-RU" sz="1600" b="0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EC95708-E2C7-46E5-8024-517E6324B830}" type="parTrans" cxnId="{812F58B3-F369-46D8-958E-859F7AC5FCBB}">
      <dgm:prSet/>
      <dgm:spPr/>
      <dgm:t>
        <a:bodyPr/>
        <a:lstStyle/>
        <a:p>
          <a:endParaRPr lang="ru-RU"/>
        </a:p>
      </dgm:t>
    </dgm:pt>
    <dgm:pt modelId="{0F179C50-F150-4902-89DF-C00710975EF1}" type="sibTrans" cxnId="{812F58B3-F369-46D8-958E-859F7AC5FCBB}">
      <dgm:prSet/>
      <dgm:spPr/>
      <dgm:t>
        <a:bodyPr/>
        <a:lstStyle/>
        <a:p>
          <a:endParaRPr lang="ru-RU"/>
        </a:p>
      </dgm:t>
    </dgm:pt>
    <dgm:pt modelId="{6F4F4A0F-888F-44CA-B201-C53EC220ECB4}">
      <dgm:prSet custT="1"/>
      <dgm:spPr/>
      <dgm:t>
        <a:bodyPr/>
        <a:lstStyle/>
        <a:p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Единовременное пособие при рождении ребенка</a:t>
          </a:r>
          <a:endParaRPr lang="ru-RU" sz="1600" b="0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741A1D7-5AE2-4FD0-BE4C-11AC10AF6DA9}" type="parTrans" cxnId="{CC9974A8-0707-41D6-8C4C-729DD0C145C5}">
      <dgm:prSet/>
      <dgm:spPr/>
      <dgm:t>
        <a:bodyPr/>
        <a:lstStyle/>
        <a:p>
          <a:endParaRPr lang="ru-RU"/>
        </a:p>
      </dgm:t>
    </dgm:pt>
    <dgm:pt modelId="{7FDECC94-92BC-4617-BFA9-086EB6E3958E}" type="sibTrans" cxnId="{CC9974A8-0707-41D6-8C4C-729DD0C145C5}">
      <dgm:prSet/>
      <dgm:spPr/>
      <dgm:t>
        <a:bodyPr/>
        <a:lstStyle/>
        <a:p>
          <a:endParaRPr lang="ru-RU"/>
        </a:p>
      </dgm:t>
    </dgm:pt>
    <dgm:pt modelId="{B14061D3-4941-495A-AF64-D83CCD61C940}">
      <dgm:prSet custT="1"/>
      <dgm:spPr/>
      <dgm:t>
        <a:bodyPr/>
        <a:lstStyle/>
        <a:p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Ежемесячное пособие по уходу за ребенком</a:t>
          </a:r>
          <a:endParaRPr lang="ru-RU" sz="1600" b="0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F0EEE6C-E359-4400-A35E-5CE74AD8A966}" type="parTrans" cxnId="{BC04916C-2764-4D4D-BD15-70DBB5FAC7D7}">
      <dgm:prSet/>
      <dgm:spPr/>
      <dgm:t>
        <a:bodyPr/>
        <a:lstStyle/>
        <a:p>
          <a:endParaRPr lang="ru-RU"/>
        </a:p>
      </dgm:t>
    </dgm:pt>
    <dgm:pt modelId="{A06772F5-9D9A-4A83-BA34-06A8AE14CAD5}" type="sibTrans" cxnId="{BC04916C-2764-4D4D-BD15-70DBB5FAC7D7}">
      <dgm:prSet/>
      <dgm:spPr/>
      <dgm:t>
        <a:bodyPr/>
        <a:lstStyle/>
        <a:p>
          <a:endParaRPr lang="ru-RU"/>
        </a:p>
      </dgm:t>
    </dgm:pt>
    <dgm:pt modelId="{A628072C-DABA-4127-AB3C-FC571DD19311}">
      <dgm:prSet phldrT="[Текст]" custT="1"/>
      <dgm:spPr/>
      <dgm:t>
        <a:bodyPr/>
        <a:lstStyle/>
        <a:p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Единовременное пособие женщинам, вставшим на учет в мед. учреждениях в ранние сроки беременности</a:t>
          </a:r>
          <a:endParaRPr lang="ru-RU" sz="1600" b="0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0BB018D-33F0-43AF-88D1-7679782A3038}" type="parTrans" cxnId="{2FEF0A04-57DE-4111-AC1D-5F4742EE9D07}">
      <dgm:prSet/>
      <dgm:spPr/>
      <dgm:t>
        <a:bodyPr/>
        <a:lstStyle/>
        <a:p>
          <a:endParaRPr lang="ru-RU"/>
        </a:p>
      </dgm:t>
    </dgm:pt>
    <dgm:pt modelId="{003DA469-685B-473D-9455-55D02AB80282}" type="sibTrans" cxnId="{2FEF0A04-57DE-4111-AC1D-5F4742EE9D07}">
      <dgm:prSet/>
      <dgm:spPr/>
      <dgm:t>
        <a:bodyPr/>
        <a:lstStyle/>
        <a:p>
          <a:endParaRPr lang="ru-RU"/>
        </a:p>
      </dgm:t>
    </dgm:pt>
    <dgm:pt modelId="{F4818EF2-A0D1-4485-96C3-074254F29297}">
      <dgm:prSet phldrT="[Текст]" custT="1"/>
      <dgm:spPr/>
      <dgm:t>
        <a:bodyPr/>
        <a:lstStyle/>
        <a:p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Предупредительные меры по сокращению травматизма </a:t>
          </a:r>
          <a:r>
            <a:rPr lang="ru-RU" sz="1600" b="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производстве</a:t>
          </a:r>
          <a:endParaRPr lang="ru-RU" sz="1600" b="0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84ED4F8-D28E-4542-A7AB-F600F329E8D5}" type="parTrans" cxnId="{091BA76A-42E1-4DA1-BBF6-157C80B4D7B6}">
      <dgm:prSet/>
      <dgm:spPr/>
      <dgm:t>
        <a:bodyPr/>
        <a:lstStyle/>
        <a:p>
          <a:endParaRPr lang="ru-RU"/>
        </a:p>
      </dgm:t>
    </dgm:pt>
    <dgm:pt modelId="{11D5ACED-984A-4CCA-A019-B7E2BA430DDA}" type="sibTrans" cxnId="{091BA76A-42E1-4DA1-BBF6-157C80B4D7B6}">
      <dgm:prSet/>
      <dgm:spPr/>
      <dgm:t>
        <a:bodyPr/>
        <a:lstStyle/>
        <a:p>
          <a:endParaRPr lang="ru-RU"/>
        </a:p>
      </dgm:t>
    </dgm:pt>
    <dgm:pt modelId="{7397C9E6-05A4-4130-A144-CADF2C983EE6}">
      <dgm:prSet custT="1"/>
      <dgm:spPr/>
      <dgm:t>
        <a:bodyPr/>
        <a:lstStyle/>
        <a:p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Оплата пострадавшим на производстве отпуска (сверх ежегодного оплачиваемого отпуска)  на весь период лечения и проезда к месту лечения и обратно </a:t>
          </a:r>
          <a:endParaRPr lang="ru-RU" sz="1600" b="0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0ACE759-F296-4822-9F0E-BF4FC4666A95}" type="parTrans" cxnId="{5AB03659-F258-4344-9936-1ACA0BEF0992}">
      <dgm:prSet/>
      <dgm:spPr/>
      <dgm:t>
        <a:bodyPr/>
        <a:lstStyle/>
        <a:p>
          <a:endParaRPr lang="ru-RU"/>
        </a:p>
      </dgm:t>
    </dgm:pt>
    <dgm:pt modelId="{83ECE866-4A64-4F1D-83C4-873510926435}" type="sibTrans" cxnId="{5AB03659-F258-4344-9936-1ACA0BEF0992}">
      <dgm:prSet/>
      <dgm:spPr/>
      <dgm:t>
        <a:bodyPr/>
        <a:lstStyle/>
        <a:p>
          <a:endParaRPr lang="ru-RU"/>
        </a:p>
      </dgm:t>
    </dgm:pt>
    <dgm:pt modelId="{B6CC07A9-A18E-4335-A95D-7184E2181790}">
      <dgm:prSet phldrT="[Текст]" custT="1"/>
      <dgm:spPr/>
      <dgm:t>
        <a:bodyPr/>
        <a:lstStyle/>
        <a:p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Дополнительные расходы страхователя на выплату пособия по временной нетрудоспособности за счет межбюджетных трансфертов </a:t>
          </a:r>
          <a:endParaRPr lang="ru-RU" sz="1600" b="0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7C7160C-17BB-41EF-BEC4-C209DF8573A1}" type="parTrans" cxnId="{26C98884-FDBA-4ED7-9C17-D52FB1EA345C}">
      <dgm:prSet/>
      <dgm:spPr/>
      <dgm:t>
        <a:bodyPr/>
        <a:lstStyle/>
        <a:p>
          <a:endParaRPr lang="ru-RU"/>
        </a:p>
      </dgm:t>
    </dgm:pt>
    <dgm:pt modelId="{E5072DDB-8164-4A6E-8664-66E22615A9AD}" type="sibTrans" cxnId="{26C98884-FDBA-4ED7-9C17-D52FB1EA345C}">
      <dgm:prSet/>
      <dgm:spPr/>
      <dgm:t>
        <a:bodyPr/>
        <a:lstStyle/>
        <a:p>
          <a:endParaRPr lang="ru-RU"/>
        </a:p>
      </dgm:t>
    </dgm:pt>
    <dgm:pt modelId="{86919C37-F8F9-4828-B466-3912DC1E788F}" type="pres">
      <dgm:prSet presAssocID="{2C7F1E50-4CE9-41E9-B92C-9580B9F46F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4BFAEC4-FB52-47A1-8FF7-AE3BE5440C33}" type="pres">
      <dgm:prSet presAssocID="{6095044A-1033-4E8E-9695-8A2614A3CB99}" presName="root" presStyleCnt="0"/>
      <dgm:spPr/>
    </dgm:pt>
    <dgm:pt modelId="{6DEF321B-E5ED-4B03-9D93-7241961ACE4B}" type="pres">
      <dgm:prSet presAssocID="{6095044A-1033-4E8E-9695-8A2614A3CB99}" presName="rootComposite" presStyleCnt="0"/>
      <dgm:spPr/>
    </dgm:pt>
    <dgm:pt modelId="{D38AF476-5ABA-4184-B42F-EBBE4E7F8C45}" type="pres">
      <dgm:prSet presAssocID="{6095044A-1033-4E8E-9695-8A2614A3CB99}" presName="rootText" presStyleLbl="node1" presStyleIdx="0" presStyleCnt="2" custScaleX="537995" custScaleY="102145" custLinFactNeighborX="-13800" custLinFactNeighborY="532"/>
      <dgm:spPr/>
      <dgm:t>
        <a:bodyPr/>
        <a:lstStyle/>
        <a:p>
          <a:endParaRPr lang="ru-RU"/>
        </a:p>
      </dgm:t>
    </dgm:pt>
    <dgm:pt modelId="{B9A8A444-D023-4D6A-B2BE-D43C722DEF40}" type="pres">
      <dgm:prSet presAssocID="{6095044A-1033-4E8E-9695-8A2614A3CB99}" presName="rootConnector" presStyleLbl="node1" presStyleIdx="0" presStyleCnt="2"/>
      <dgm:spPr/>
      <dgm:t>
        <a:bodyPr/>
        <a:lstStyle/>
        <a:p>
          <a:endParaRPr lang="ru-RU"/>
        </a:p>
      </dgm:t>
    </dgm:pt>
    <dgm:pt modelId="{6F8610E2-626E-4464-B37E-962065527D2B}" type="pres">
      <dgm:prSet presAssocID="{6095044A-1033-4E8E-9695-8A2614A3CB99}" presName="childShape" presStyleCnt="0"/>
      <dgm:spPr/>
    </dgm:pt>
    <dgm:pt modelId="{FC849804-2869-48BC-96C4-7FEC8E0A22B4}" type="pres">
      <dgm:prSet presAssocID="{CDFCE543-0997-45AE-8968-7D0BECA2AD0D}" presName="Name13" presStyleLbl="parChTrans1D2" presStyleIdx="0" presStyleCnt="10"/>
      <dgm:spPr/>
      <dgm:t>
        <a:bodyPr/>
        <a:lstStyle/>
        <a:p>
          <a:endParaRPr lang="ru-RU"/>
        </a:p>
      </dgm:t>
    </dgm:pt>
    <dgm:pt modelId="{368FB768-155D-4D5F-946F-FA78FB0736D9}" type="pres">
      <dgm:prSet presAssocID="{18B3BBC1-E572-4BF7-B0B0-189C162529F2}" presName="childText" presStyleLbl="bgAcc1" presStyleIdx="0" presStyleCnt="10" custScaleX="538156" custScaleY="112970" custLinFactNeighborX="-155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BE4D32-9DDA-4B1E-9425-60FD2A3BFDAF}" type="pres">
      <dgm:prSet presAssocID="{AE643DA7-85D3-4B88-98B7-B881965661AE}" presName="Name13" presStyleLbl="parChTrans1D2" presStyleIdx="1" presStyleCnt="10"/>
      <dgm:spPr/>
      <dgm:t>
        <a:bodyPr/>
        <a:lstStyle/>
        <a:p>
          <a:endParaRPr lang="ru-RU"/>
        </a:p>
      </dgm:t>
    </dgm:pt>
    <dgm:pt modelId="{9893D961-4843-466F-A6CC-62AFFE1F28DE}" type="pres">
      <dgm:prSet presAssocID="{08C15D01-088A-49C0-A609-1E1AE7411589}" presName="childText" presStyleLbl="bgAcc1" presStyleIdx="1" presStyleCnt="10" custScaleX="542711" custScaleY="102208" custLinFactNeighborX="-155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4D93ED-C2D4-42D0-AEB1-F266E333C320}" type="pres">
      <dgm:prSet presAssocID="{30BB018D-33F0-43AF-88D1-7679782A3038}" presName="Name13" presStyleLbl="parChTrans1D2" presStyleIdx="2" presStyleCnt="10"/>
      <dgm:spPr/>
      <dgm:t>
        <a:bodyPr/>
        <a:lstStyle/>
        <a:p>
          <a:endParaRPr lang="ru-RU"/>
        </a:p>
      </dgm:t>
    </dgm:pt>
    <dgm:pt modelId="{FD3A9489-E198-48EA-AB95-671202657FAF}" type="pres">
      <dgm:prSet presAssocID="{A628072C-DABA-4127-AB3C-FC571DD19311}" presName="childText" presStyleLbl="bgAcc1" presStyleIdx="2" presStyleCnt="10" custScaleX="556965" custScaleY="206749" custLinFactNeighborX="-9928" custLinFactNeighborY="-2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1BAD79-3B05-4167-9A74-3EBF2850F0A1}" type="pres">
      <dgm:prSet presAssocID="{3741A1D7-5AE2-4FD0-BE4C-11AC10AF6DA9}" presName="Name13" presStyleLbl="parChTrans1D2" presStyleIdx="3" presStyleCnt="10"/>
      <dgm:spPr/>
      <dgm:t>
        <a:bodyPr/>
        <a:lstStyle/>
        <a:p>
          <a:endParaRPr lang="ru-RU"/>
        </a:p>
      </dgm:t>
    </dgm:pt>
    <dgm:pt modelId="{52A7058A-964D-4466-BFAE-CD65BF0E8041}" type="pres">
      <dgm:prSet presAssocID="{6F4F4A0F-888F-44CA-B201-C53EC220ECB4}" presName="childText" presStyleLbl="bgAcc1" presStyleIdx="3" presStyleCnt="10" custScaleX="556528" custScaleY="102500" custLinFactNeighborX="-14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A2AB06-3F7A-4726-8829-7019A32F394E}" type="pres">
      <dgm:prSet presAssocID="{8F0EEE6C-E359-4400-A35E-5CE74AD8A966}" presName="Name13" presStyleLbl="parChTrans1D2" presStyleIdx="4" presStyleCnt="10"/>
      <dgm:spPr/>
      <dgm:t>
        <a:bodyPr/>
        <a:lstStyle/>
        <a:p>
          <a:endParaRPr lang="ru-RU"/>
        </a:p>
      </dgm:t>
    </dgm:pt>
    <dgm:pt modelId="{470B11BD-91BE-484B-9B08-9D665A028CCD}" type="pres">
      <dgm:prSet presAssocID="{B14061D3-4941-495A-AF64-D83CCD61C940}" presName="childText" presStyleLbl="bgAcc1" presStyleIdx="4" presStyleCnt="10" custScaleX="549686" custScaleY="120502" custLinFactNeighborX="-9928" custLinFactNeighborY="9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BB9190-87AD-40E5-9D20-E3D75C2946DB}" type="pres">
      <dgm:prSet presAssocID="{D0ACE759-F296-4822-9F0E-BF4FC4666A95}" presName="Name13" presStyleLbl="parChTrans1D2" presStyleIdx="5" presStyleCnt="10"/>
      <dgm:spPr/>
      <dgm:t>
        <a:bodyPr/>
        <a:lstStyle/>
        <a:p>
          <a:endParaRPr lang="ru-RU"/>
        </a:p>
      </dgm:t>
    </dgm:pt>
    <dgm:pt modelId="{481D971F-AD10-495F-8AE3-34FF9033DB7E}" type="pres">
      <dgm:prSet presAssocID="{7397C9E6-05A4-4130-A144-CADF2C983EE6}" presName="childText" presStyleLbl="bgAcc1" presStyleIdx="5" presStyleCnt="10" custScaleX="551099" custScaleY="261508" custLinFactNeighborX="-6393" custLinFactNeighborY="36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9BDEAF-85AC-4F9B-BA0D-9C4D479CF49E}" type="pres">
      <dgm:prSet presAssocID="{51040E75-B835-4043-8DAF-93B141BF68F8}" presName="root" presStyleCnt="0"/>
      <dgm:spPr/>
    </dgm:pt>
    <dgm:pt modelId="{2695E94C-C1D5-4D07-BCB2-5702E4D17179}" type="pres">
      <dgm:prSet presAssocID="{51040E75-B835-4043-8DAF-93B141BF68F8}" presName="rootComposite" presStyleCnt="0"/>
      <dgm:spPr/>
    </dgm:pt>
    <dgm:pt modelId="{FC0830C8-208A-4F80-A25C-D13861BA3E84}" type="pres">
      <dgm:prSet presAssocID="{51040E75-B835-4043-8DAF-93B141BF68F8}" presName="rootText" presStyleLbl="node1" presStyleIdx="1" presStyleCnt="2" custScaleX="346189" custScaleY="129877" custLinFactNeighborX="13500" custLinFactNeighborY="-7399"/>
      <dgm:spPr/>
      <dgm:t>
        <a:bodyPr/>
        <a:lstStyle/>
        <a:p>
          <a:endParaRPr lang="ru-RU"/>
        </a:p>
      </dgm:t>
    </dgm:pt>
    <dgm:pt modelId="{818503BE-1BBF-4F53-A668-7BD74E72CAE3}" type="pres">
      <dgm:prSet presAssocID="{51040E75-B835-4043-8DAF-93B141BF68F8}" presName="rootConnector" presStyleLbl="node1" presStyleIdx="1" presStyleCnt="2"/>
      <dgm:spPr/>
      <dgm:t>
        <a:bodyPr/>
        <a:lstStyle/>
        <a:p>
          <a:endParaRPr lang="ru-RU"/>
        </a:p>
      </dgm:t>
    </dgm:pt>
    <dgm:pt modelId="{C535F174-922E-498C-AA3F-1C0F84CB8EAA}" type="pres">
      <dgm:prSet presAssocID="{51040E75-B835-4043-8DAF-93B141BF68F8}" presName="childShape" presStyleCnt="0"/>
      <dgm:spPr/>
    </dgm:pt>
    <dgm:pt modelId="{BF015174-8302-47CE-A717-FA1BA58CBB2D}" type="pres">
      <dgm:prSet presAssocID="{35EEC733-A1E6-4A59-98B6-947E19D9E1CF}" presName="Name13" presStyleLbl="parChTrans1D2" presStyleIdx="6" presStyleCnt="10"/>
      <dgm:spPr/>
      <dgm:t>
        <a:bodyPr/>
        <a:lstStyle/>
        <a:p>
          <a:endParaRPr lang="ru-RU"/>
        </a:p>
      </dgm:t>
    </dgm:pt>
    <dgm:pt modelId="{0B04CDD3-6C9C-43B7-B821-270FDA887F18}" type="pres">
      <dgm:prSet presAssocID="{7CE7DB16-664E-477F-AF4B-1C78A6DD79E6}" presName="childText" presStyleLbl="bgAcc1" presStyleIdx="6" presStyleCnt="10" custScaleX="414193" custScaleY="190319" custLinFactNeighborX="29438" custLinFactNeighborY="-2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17F42E-B3D9-4FD3-BF41-45146A9B6DA6}" type="pres">
      <dgm:prSet presAssocID="{CEC95708-E2C7-46E5-8024-517E6324B830}" presName="Name13" presStyleLbl="parChTrans1D2" presStyleIdx="7" presStyleCnt="10"/>
      <dgm:spPr/>
      <dgm:t>
        <a:bodyPr/>
        <a:lstStyle/>
        <a:p>
          <a:endParaRPr lang="ru-RU"/>
        </a:p>
      </dgm:t>
    </dgm:pt>
    <dgm:pt modelId="{44B760D6-35F6-4881-A83A-942D2302037B}" type="pres">
      <dgm:prSet presAssocID="{99E4B228-9952-43B2-AEA9-EA675B3F0025}" presName="childText" presStyleLbl="bgAcc1" presStyleIdx="7" presStyleCnt="10" custScaleX="416413" custScaleY="79751" custLinFactNeighborX="29438" custLinFactNeighborY="-2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B7F354-38A2-4D10-8FBD-6097D0ED277F}" type="pres">
      <dgm:prSet presAssocID="{584ED4F8-D28E-4542-A7AB-F600F329E8D5}" presName="Name13" presStyleLbl="parChTrans1D2" presStyleIdx="8" presStyleCnt="10"/>
      <dgm:spPr/>
      <dgm:t>
        <a:bodyPr/>
        <a:lstStyle/>
        <a:p>
          <a:endParaRPr lang="ru-RU"/>
        </a:p>
      </dgm:t>
    </dgm:pt>
    <dgm:pt modelId="{DF8D02FA-56E4-4F43-AADD-8CF1CA4A8E91}" type="pres">
      <dgm:prSet presAssocID="{F4818EF2-A0D1-4485-96C3-074254F29297}" presName="childText" presStyleLbl="bgAcc1" presStyleIdx="8" presStyleCnt="10" custScaleX="409592" custScaleY="221986" custLinFactNeighborX="22425" custLinFactNeighborY="5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F710A7-3FE8-4A63-8FF3-46980F1C50D0}" type="pres">
      <dgm:prSet presAssocID="{E7C7160C-17BB-41EF-BEC4-C209DF8573A1}" presName="Name13" presStyleLbl="parChTrans1D2" presStyleIdx="9" presStyleCnt="10"/>
      <dgm:spPr/>
      <dgm:t>
        <a:bodyPr/>
        <a:lstStyle/>
        <a:p>
          <a:endParaRPr lang="ru-RU"/>
        </a:p>
      </dgm:t>
    </dgm:pt>
    <dgm:pt modelId="{EDFF8A4E-B902-4F47-B548-F722FBAC52B3}" type="pres">
      <dgm:prSet presAssocID="{B6CC07A9-A18E-4335-A95D-7184E2181790}" presName="childText" presStyleLbl="bgAcc1" presStyleIdx="9" presStyleCnt="10" custScaleX="410008" custScaleY="308716" custLinFactNeighborX="22149" custLinFactNeighborY="-89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C7947C-2BA7-4E4F-8876-87C0D09F2945}" srcId="{2C7F1E50-4CE9-41E9-B92C-9580B9F46F05}" destId="{6095044A-1033-4E8E-9695-8A2614A3CB99}" srcOrd="0" destOrd="0" parTransId="{71F6374F-796B-4EEA-B3E1-EE4E67ECDAB9}" sibTransId="{4B61DBFE-9AF5-4DE3-888E-3E10EEC17FB8}"/>
    <dgm:cxn modelId="{BC04916C-2764-4D4D-BD15-70DBB5FAC7D7}" srcId="{6095044A-1033-4E8E-9695-8A2614A3CB99}" destId="{B14061D3-4941-495A-AF64-D83CCD61C940}" srcOrd="4" destOrd="0" parTransId="{8F0EEE6C-E359-4400-A35E-5CE74AD8A966}" sibTransId="{A06772F5-9D9A-4A83-BA34-06A8AE14CAD5}"/>
    <dgm:cxn modelId="{F6E2AB48-F583-4ED3-AA5C-640A42CC6F20}" type="presOf" srcId="{99E4B228-9952-43B2-AEA9-EA675B3F0025}" destId="{44B760D6-35F6-4881-A83A-942D2302037B}" srcOrd="0" destOrd="0" presId="urn:microsoft.com/office/officeart/2005/8/layout/hierarchy3"/>
    <dgm:cxn modelId="{E89343C5-A06B-4A9D-AFA4-C2416FAEEE61}" type="presOf" srcId="{CDFCE543-0997-45AE-8968-7D0BECA2AD0D}" destId="{FC849804-2869-48BC-96C4-7FEC8E0A22B4}" srcOrd="0" destOrd="0" presId="urn:microsoft.com/office/officeart/2005/8/layout/hierarchy3"/>
    <dgm:cxn modelId="{093432A1-667E-4818-9AC2-B87E1AACFBC9}" type="presOf" srcId="{D0ACE759-F296-4822-9F0E-BF4FC4666A95}" destId="{59BB9190-87AD-40E5-9D20-E3D75C2946DB}" srcOrd="0" destOrd="0" presId="urn:microsoft.com/office/officeart/2005/8/layout/hierarchy3"/>
    <dgm:cxn modelId="{091BA76A-42E1-4DA1-BBF6-157C80B4D7B6}" srcId="{51040E75-B835-4043-8DAF-93B141BF68F8}" destId="{F4818EF2-A0D1-4485-96C3-074254F29297}" srcOrd="2" destOrd="0" parTransId="{584ED4F8-D28E-4542-A7AB-F600F329E8D5}" sibTransId="{11D5ACED-984A-4CCA-A019-B7E2BA430DDA}"/>
    <dgm:cxn modelId="{CF97CAA6-8B80-4AE1-A74F-128C649F43A0}" type="presOf" srcId="{B14061D3-4941-495A-AF64-D83CCD61C940}" destId="{470B11BD-91BE-484B-9B08-9D665A028CCD}" srcOrd="0" destOrd="0" presId="urn:microsoft.com/office/officeart/2005/8/layout/hierarchy3"/>
    <dgm:cxn modelId="{812F58B3-F369-46D8-958E-859F7AC5FCBB}" srcId="{51040E75-B835-4043-8DAF-93B141BF68F8}" destId="{99E4B228-9952-43B2-AEA9-EA675B3F0025}" srcOrd="1" destOrd="0" parTransId="{CEC95708-E2C7-46E5-8024-517E6324B830}" sibTransId="{0F179C50-F150-4902-89DF-C00710975EF1}"/>
    <dgm:cxn modelId="{CADAF7F0-BF31-47AE-873C-46F2800CC85B}" type="presOf" srcId="{51040E75-B835-4043-8DAF-93B141BF68F8}" destId="{818503BE-1BBF-4F53-A668-7BD74E72CAE3}" srcOrd="1" destOrd="0" presId="urn:microsoft.com/office/officeart/2005/8/layout/hierarchy3"/>
    <dgm:cxn modelId="{20736124-17D0-41D3-9367-586403BE0110}" type="presOf" srcId="{08C15D01-088A-49C0-A609-1E1AE7411589}" destId="{9893D961-4843-466F-A6CC-62AFFE1F28DE}" srcOrd="0" destOrd="0" presId="urn:microsoft.com/office/officeart/2005/8/layout/hierarchy3"/>
    <dgm:cxn modelId="{8A4CC311-AA1B-4A48-B380-9B2EBB327CC2}" type="presOf" srcId="{35EEC733-A1E6-4A59-98B6-947E19D9E1CF}" destId="{BF015174-8302-47CE-A717-FA1BA58CBB2D}" srcOrd="0" destOrd="0" presId="urn:microsoft.com/office/officeart/2005/8/layout/hierarchy3"/>
    <dgm:cxn modelId="{792CB002-5897-491E-8AFC-85FA1022B125}" type="presOf" srcId="{B6CC07A9-A18E-4335-A95D-7184E2181790}" destId="{EDFF8A4E-B902-4F47-B548-F722FBAC52B3}" srcOrd="0" destOrd="0" presId="urn:microsoft.com/office/officeart/2005/8/layout/hierarchy3"/>
    <dgm:cxn modelId="{018D49A8-7F25-4DC6-B71D-6CA8F2A7A4E8}" type="presOf" srcId="{30BB018D-33F0-43AF-88D1-7679782A3038}" destId="{5D4D93ED-C2D4-42D0-AEB1-F266E333C320}" srcOrd="0" destOrd="0" presId="urn:microsoft.com/office/officeart/2005/8/layout/hierarchy3"/>
    <dgm:cxn modelId="{28E01146-9EA1-49BF-82F4-7E5FEBD3CA5E}" type="presOf" srcId="{6095044A-1033-4E8E-9695-8A2614A3CB99}" destId="{B9A8A444-D023-4D6A-B2BE-D43C722DEF40}" srcOrd="1" destOrd="0" presId="urn:microsoft.com/office/officeart/2005/8/layout/hierarchy3"/>
    <dgm:cxn modelId="{A696896E-D035-40C7-8DD7-877818769DCE}" type="presOf" srcId="{6F4F4A0F-888F-44CA-B201-C53EC220ECB4}" destId="{52A7058A-964D-4466-BFAE-CD65BF0E8041}" srcOrd="0" destOrd="0" presId="urn:microsoft.com/office/officeart/2005/8/layout/hierarchy3"/>
    <dgm:cxn modelId="{357E7F8D-E103-4621-B894-E37F26141406}" type="presOf" srcId="{2C7F1E50-4CE9-41E9-B92C-9580B9F46F05}" destId="{86919C37-F8F9-4828-B466-3912DC1E788F}" srcOrd="0" destOrd="0" presId="urn:microsoft.com/office/officeart/2005/8/layout/hierarchy3"/>
    <dgm:cxn modelId="{EEFD414E-D48B-460E-81F6-2EF52532810B}" type="presOf" srcId="{A628072C-DABA-4127-AB3C-FC571DD19311}" destId="{FD3A9489-E198-48EA-AB95-671202657FAF}" srcOrd="0" destOrd="0" presId="urn:microsoft.com/office/officeart/2005/8/layout/hierarchy3"/>
    <dgm:cxn modelId="{51748AD0-F832-4624-A3BB-D7988B6FFB22}" type="presOf" srcId="{F4818EF2-A0D1-4485-96C3-074254F29297}" destId="{DF8D02FA-56E4-4F43-AADD-8CF1CA4A8E91}" srcOrd="0" destOrd="0" presId="urn:microsoft.com/office/officeart/2005/8/layout/hierarchy3"/>
    <dgm:cxn modelId="{2FEF0A04-57DE-4111-AC1D-5F4742EE9D07}" srcId="{6095044A-1033-4E8E-9695-8A2614A3CB99}" destId="{A628072C-DABA-4127-AB3C-FC571DD19311}" srcOrd="2" destOrd="0" parTransId="{30BB018D-33F0-43AF-88D1-7679782A3038}" sibTransId="{003DA469-685B-473D-9455-55D02AB80282}"/>
    <dgm:cxn modelId="{61EA2BF7-3051-48CC-994E-BACE9CD866F2}" type="presOf" srcId="{7CE7DB16-664E-477F-AF4B-1C78A6DD79E6}" destId="{0B04CDD3-6C9C-43B7-B821-270FDA887F18}" srcOrd="0" destOrd="0" presId="urn:microsoft.com/office/officeart/2005/8/layout/hierarchy3"/>
    <dgm:cxn modelId="{E6BC32FE-E01A-4329-A4E8-CCB8A97DADEF}" type="presOf" srcId="{8F0EEE6C-E359-4400-A35E-5CE74AD8A966}" destId="{DBA2AB06-3F7A-4726-8829-7019A32F394E}" srcOrd="0" destOrd="0" presId="urn:microsoft.com/office/officeart/2005/8/layout/hierarchy3"/>
    <dgm:cxn modelId="{48D43EF1-9C81-45CA-9870-8DD68E20D256}" type="presOf" srcId="{AE643DA7-85D3-4B88-98B7-B881965661AE}" destId="{84BE4D32-9DDA-4B1E-9425-60FD2A3BFDAF}" srcOrd="0" destOrd="0" presId="urn:microsoft.com/office/officeart/2005/8/layout/hierarchy3"/>
    <dgm:cxn modelId="{CC9974A8-0707-41D6-8C4C-729DD0C145C5}" srcId="{6095044A-1033-4E8E-9695-8A2614A3CB99}" destId="{6F4F4A0F-888F-44CA-B201-C53EC220ECB4}" srcOrd="3" destOrd="0" parTransId="{3741A1D7-5AE2-4FD0-BE4C-11AC10AF6DA9}" sibTransId="{7FDECC94-92BC-4617-BFA9-086EB6E3958E}"/>
    <dgm:cxn modelId="{F28754F7-C948-4A59-8CFC-A7B58A00B35B}" srcId="{51040E75-B835-4043-8DAF-93B141BF68F8}" destId="{7CE7DB16-664E-477F-AF4B-1C78A6DD79E6}" srcOrd="0" destOrd="0" parTransId="{35EEC733-A1E6-4A59-98B6-947E19D9E1CF}" sibTransId="{0042ACAB-A08D-4D64-9D9C-4E9096DAEF5E}"/>
    <dgm:cxn modelId="{FAB06043-0B12-40A3-9015-455524EBFBE1}" srcId="{2C7F1E50-4CE9-41E9-B92C-9580B9F46F05}" destId="{51040E75-B835-4043-8DAF-93B141BF68F8}" srcOrd="1" destOrd="0" parTransId="{876992C9-4A17-4F6E-ADCE-A65D4857ED40}" sibTransId="{2CFDC52F-228E-4E85-B735-2937C22BAF39}"/>
    <dgm:cxn modelId="{26C98884-FDBA-4ED7-9C17-D52FB1EA345C}" srcId="{51040E75-B835-4043-8DAF-93B141BF68F8}" destId="{B6CC07A9-A18E-4335-A95D-7184E2181790}" srcOrd="3" destOrd="0" parTransId="{E7C7160C-17BB-41EF-BEC4-C209DF8573A1}" sibTransId="{E5072DDB-8164-4A6E-8664-66E22615A9AD}"/>
    <dgm:cxn modelId="{FE00D43F-8BCD-4C23-BF87-02A23FC0B93E}" type="presOf" srcId="{584ED4F8-D28E-4542-A7AB-F600F329E8D5}" destId="{2CB7F354-38A2-4D10-8FBD-6097D0ED277F}" srcOrd="0" destOrd="0" presId="urn:microsoft.com/office/officeart/2005/8/layout/hierarchy3"/>
    <dgm:cxn modelId="{B149CAC6-9B3B-49DB-9959-96DB5761E339}" type="presOf" srcId="{18B3BBC1-E572-4BF7-B0B0-189C162529F2}" destId="{368FB768-155D-4D5F-946F-FA78FB0736D9}" srcOrd="0" destOrd="0" presId="urn:microsoft.com/office/officeart/2005/8/layout/hierarchy3"/>
    <dgm:cxn modelId="{4B16CAE9-ADF3-4FC8-8FFC-E2C59746AC04}" type="presOf" srcId="{3741A1D7-5AE2-4FD0-BE4C-11AC10AF6DA9}" destId="{D01BAD79-3B05-4167-9A74-3EBF2850F0A1}" srcOrd="0" destOrd="0" presId="urn:microsoft.com/office/officeart/2005/8/layout/hierarchy3"/>
    <dgm:cxn modelId="{B8CB766E-01FA-42D7-AB57-E56EA7C4728B}" type="presOf" srcId="{CEC95708-E2C7-46E5-8024-517E6324B830}" destId="{9417F42E-B3D9-4FD3-BF41-45146A9B6DA6}" srcOrd="0" destOrd="0" presId="urn:microsoft.com/office/officeart/2005/8/layout/hierarchy3"/>
    <dgm:cxn modelId="{5AB03659-F258-4344-9936-1ACA0BEF0992}" srcId="{6095044A-1033-4E8E-9695-8A2614A3CB99}" destId="{7397C9E6-05A4-4130-A144-CADF2C983EE6}" srcOrd="5" destOrd="0" parTransId="{D0ACE759-F296-4822-9F0E-BF4FC4666A95}" sibTransId="{83ECE866-4A64-4F1D-83C4-873510926435}"/>
    <dgm:cxn modelId="{866BB01A-A8EE-4F7A-BF3D-821834AC945D}" srcId="{6095044A-1033-4E8E-9695-8A2614A3CB99}" destId="{18B3BBC1-E572-4BF7-B0B0-189C162529F2}" srcOrd="0" destOrd="0" parTransId="{CDFCE543-0997-45AE-8968-7D0BECA2AD0D}" sibTransId="{ABFD85F4-5BDC-40BE-87D1-DF4D8F0964BA}"/>
    <dgm:cxn modelId="{1D781991-73F8-4ECB-8B2A-5F85D5051E11}" type="presOf" srcId="{51040E75-B835-4043-8DAF-93B141BF68F8}" destId="{FC0830C8-208A-4F80-A25C-D13861BA3E84}" srcOrd="0" destOrd="0" presId="urn:microsoft.com/office/officeart/2005/8/layout/hierarchy3"/>
    <dgm:cxn modelId="{B139450C-ADAF-47E6-A1B8-F58D39D9DB4F}" type="presOf" srcId="{7397C9E6-05A4-4130-A144-CADF2C983EE6}" destId="{481D971F-AD10-495F-8AE3-34FF9033DB7E}" srcOrd="0" destOrd="0" presId="urn:microsoft.com/office/officeart/2005/8/layout/hierarchy3"/>
    <dgm:cxn modelId="{9CE9B094-6D82-4B17-BCB8-02D8703EA3CC}" srcId="{6095044A-1033-4E8E-9695-8A2614A3CB99}" destId="{08C15D01-088A-49C0-A609-1E1AE7411589}" srcOrd="1" destOrd="0" parTransId="{AE643DA7-85D3-4B88-98B7-B881965661AE}" sibTransId="{31E15ACB-017E-490F-99B0-3DB9BD9A6366}"/>
    <dgm:cxn modelId="{0359461A-CB62-46E3-B183-BF715E286FB7}" type="presOf" srcId="{E7C7160C-17BB-41EF-BEC4-C209DF8573A1}" destId="{FFF710A7-3FE8-4A63-8FF3-46980F1C50D0}" srcOrd="0" destOrd="0" presId="urn:microsoft.com/office/officeart/2005/8/layout/hierarchy3"/>
    <dgm:cxn modelId="{7C3A2302-051D-4A3A-9DBC-24E3D4CFA1AE}" type="presOf" srcId="{6095044A-1033-4E8E-9695-8A2614A3CB99}" destId="{D38AF476-5ABA-4184-B42F-EBBE4E7F8C45}" srcOrd="0" destOrd="0" presId="urn:microsoft.com/office/officeart/2005/8/layout/hierarchy3"/>
    <dgm:cxn modelId="{FC9354DF-5A3E-487A-A58B-118E43D4B7DD}" type="presParOf" srcId="{86919C37-F8F9-4828-B466-3912DC1E788F}" destId="{84BFAEC4-FB52-47A1-8FF7-AE3BE5440C33}" srcOrd="0" destOrd="0" presId="urn:microsoft.com/office/officeart/2005/8/layout/hierarchy3"/>
    <dgm:cxn modelId="{51C97771-222D-4D46-B5F5-F093B6933920}" type="presParOf" srcId="{84BFAEC4-FB52-47A1-8FF7-AE3BE5440C33}" destId="{6DEF321B-E5ED-4B03-9D93-7241961ACE4B}" srcOrd="0" destOrd="0" presId="urn:microsoft.com/office/officeart/2005/8/layout/hierarchy3"/>
    <dgm:cxn modelId="{6978756A-28C1-4B84-8841-40B3D5F4219E}" type="presParOf" srcId="{6DEF321B-E5ED-4B03-9D93-7241961ACE4B}" destId="{D38AF476-5ABA-4184-B42F-EBBE4E7F8C45}" srcOrd="0" destOrd="0" presId="urn:microsoft.com/office/officeart/2005/8/layout/hierarchy3"/>
    <dgm:cxn modelId="{92FA67C9-CC45-45C1-9746-88C7E14011B1}" type="presParOf" srcId="{6DEF321B-E5ED-4B03-9D93-7241961ACE4B}" destId="{B9A8A444-D023-4D6A-B2BE-D43C722DEF40}" srcOrd="1" destOrd="0" presId="urn:microsoft.com/office/officeart/2005/8/layout/hierarchy3"/>
    <dgm:cxn modelId="{72F07256-430F-4926-90C4-70F1732CFB6A}" type="presParOf" srcId="{84BFAEC4-FB52-47A1-8FF7-AE3BE5440C33}" destId="{6F8610E2-626E-4464-B37E-962065527D2B}" srcOrd="1" destOrd="0" presId="urn:microsoft.com/office/officeart/2005/8/layout/hierarchy3"/>
    <dgm:cxn modelId="{D23E5FF5-0264-4CB2-8E69-DE9880D28B89}" type="presParOf" srcId="{6F8610E2-626E-4464-B37E-962065527D2B}" destId="{FC849804-2869-48BC-96C4-7FEC8E0A22B4}" srcOrd="0" destOrd="0" presId="urn:microsoft.com/office/officeart/2005/8/layout/hierarchy3"/>
    <dgm:cxn modelId="{BE48AD08-4C91-4096-A292-B0A58AAB8157}" type="presParOf" srcId="{6F8610E2-626E-4464-B37E-962065527D2B}" destId="{368FB768-155D-4D5F-946F-FA78FB0736D9}" srcOrd="1" destOrd="0" presId="urn:microsoft.com/office/officeart/2005/8/layout/hierarchy3"/>
    <dgm:cxn modelId="{CE84106C-FAAD-4139-AB01-AA4504E4D608}" type="presParOf" srcId="{6F8610E2-626E-4464-B37E-962065527D2B}" destId="{84BE4D32-9DDA-4B1E-9425-60FD2A3BFDAF}" srcOrd="2" destOrd="0" presId="urn:microsoft.com/office/officeart/2005/8/layout/hierarchy3"/>
    <dgm:cxn modelId="{1199A3E3-053E-47CE-A47B-F9144C1E6C99}" type="presParOf" srcId="{6F8610E2-626E-4464-B37E-962065527D2B}" destId="{9893D961-4843-466F-A6CC-62AFFE1F28DE}" srcOrd="3" destOrd="0" presId="urn:microsoft.com/office/officeart/2005/8/layout/hierarchy3"/>
    <dgm:cxn modelId="{3082EECA-D255-40D6-96BD-E0133C1B4840}" type="presParOf" srcId="{6F8610E2-626E-4464-B37E-962065527D2B}" destId="{5D4D93ED-C2D4-42D0-AEB1-F266E333C320}" srcOrd="4" destOrd="0" presId="urn:microsoft.com/office/officeart/2005/8/layout/hierarchy3"/>
    <dgm:cxn modelId="{F591F6E7-8018-4067-A552-546C5A45CEB0}" type="presParOf" srcId="{6F8610E2-626E-4464-B37E-962065527D2B}" destId="{FD3A9489-E198-48EA-AB95-671202657FAF}" srcOrd="5" destOrd="0" presId="urn:microsoft.com/office/officeart/2005/8/layout/hierarchy3"/>
    <dgm:cxn modelId="{44BA1E75-D542-4EA2-BC3A-FEB4043BCCFB}" type="presParOf" srcId="{6F8610E2-626E-4464-B37E-962065527D2B}" destId="{D01BAD79-3B05-4167-9A74-3EBF2850F0A1}" srcOrd="6" destOrd="0" presId="urn:microsoft.com/office/officeart/2005/8/layout/hierarchy3"/>
    <dgm:cxn modelId="{E006E256-AF3F-438C-BE87-3FD9B510BDE5}" type="presParOf" srcId="{6F8610E2-626E-4464-B37E-962065527D2B}" destId="{52A7058A-964D-4466-BFAE-CD65BF0E8041}" srcOrd="7" destOrd="0" presId="urn:microsoft.com/office/officeart/2005/8/layout/hierarchy3"/>
    <dgm:cxn modelId="{F983C9EA-684F-45BA-85D7-7DE9BFA203F4}" type="presParOf" srcId="{6F8610E2-626E-4464-B37E-962065527D2B}" destId="{DBA2AB06-3F7A-4726-8829-7019A32F394E}" srcOrd="8" destOrd="0" presId="urn:microsoft.com/office/officeart/2005/8/layout/hierarchy3"/>
    <dgm:cxn modelId="{9AAA38E6-B255-4C95-8157-59C1318190AB}" type="presParOf" srcId="{6F8610E2-626E-4464-B37E-962065527D2B}" destId="{470B11BD-91BE-484B-9B08-9D665A028CCD}" srcOrd="9" destOrd="0" presId="urn:microsoft.com/office/officeart/2005/8/layout/hierarchy3"/>
    <dgm:cxn modelId="{0996A4F4-1BC4-4509-A20E-C0B5B1C33194}" type="presParOf" srcId="{6F8610E2-626E-4464-B37E-962065527D2B}" destId="{59BB9190-87AD-40E5-9D20-E3D75C2946DB}" srcOrd="10" destOrd="0" presId="urn:microsoft.com/office/officeart/2005/8/layout/hierarchy3"/>
    <dgm:cxn modelId="{3AD9E188-4001-49A1-B8B2-83F90ED86948}" type="presParOf" srcId="{6F8610E2-626E-4464-B37E-962065527D2B}" destId="{481D971F-AD10-495F-8AE3-34FF9033DB7E}" srcOrd="11" destOrd="0" presId="urn:microsoft.com/office/officeart/2005/8/layout/hierarchy3"/>
    <dgm:cxn modelId="{40EB6481-186F-4908-907E-7293214660CC}" type="presParOf" srcId="{86919C37-F8F9-4828-B466-3912DC1E788F}" destId="{B89BDEAF-85AC-4F9B-BA0D-9C4D479CF49E}" srcOrd="1" destOrd="0" presId="urn:microsoft.com/office/officeart/2005/8/layout/hierarchy3"/>
    <dgm:cxn modelId="{62A4CB83-24E0-479C-942A-9ECD5F2B8EEA}" type="presParOf" srcId="{B89BDEAF-85AC-4F9B-BA0D-9C4D479CF49E}" destId="{2695E94C-C1D5-4D07-BCB2-5702E4D17179}" srcOrd="0" destOrd="0" presId="urn:microsoft.com/office/officeart/2005/8/layout/hierarchy3"/>
    <dgm:cxn modelId="{CD93117C-05D5-4080-95F3-F5EB499C57F2}" type="presParOf" srcId="{2695E94C-C1D5-4D07-BCB2-5702E4D17179}" destId="{FC0830C8-208A-4F80-A25C-D13861BA3E84}" srcOrd="0" destOrd="0" presId="urn:microsoft.com/office/officeart/2005/8/layout/hierarchy3"/>
    <dgm:cxn modelId="{0EE9CCC0-5840-43E0-AE00-52E83DCF786D}" type="presParOf" srcId="{2695E94C-C1D5-4D07-BCB2-5702E4D17179}" destId="{818503BE-1BBF-4F53-A668-7BD74E72CAE3}" srcOrd="1" destOrd="0" presId="urn:microsoft.com/office/officeart/2005/8/layout/hierarchy3"/>
    <dgm:cxn modelId="{DFF2D109-F457-4750-9DE8-F2ECA1CA9260}" type="presParOf" srcId="{B89BDEAF-85AC-4F9B-BA0D-9C4D479CF49E}" destId="{C535F174-922E-498C-AA3F-1C0F84CB8EAA}" srcOrd="1" destOrd="0" presId="urn:microsoft.com/office/officeart/2005/8/layout/hierarchy3"/>
    <dgm:cxn modelId="{F42D1350-551A-4283-A94E-A71BC5045011}" type="presParOf" srcId="{C535F174-922E-498C-AA3F-1C0F84CB8EAA}" destId="{BF015174-8302-47CE-A717-FA1BA58CBB2D}" srcOrd="0" destOrd="0" presId="urn:microsoft.com/office/officeart/2005/8/layout/hierarchy3"/>
    <dgm:cxn modelId="{B921BC31-0CE9-4448-BB8C-1B8CA5A562FD}" type="presParOf" srcId="{C535F174-922E-498C-AA3F-1C0F84CB8EAA}" destId="{0B04CDD3-6C9C-43B7-B821-270FDA887F18}" srcOrd="1" destOrd="0" presId="urn:microsoft.com/office/officeart/2005/8/layout/hierarchy3"/>
    <dgm:cxn modelId="{F0DF642A-0AA0-4E49-BD9D-3F9F9ACE8A5E}" type="presParOf" srcId="{C535F174-922E-498C-AA3F-1C0F84CB8EAA}" destId="{9417F42E-B3D9-4FD3-BF41-45146A9B6DA6}" srcOrd="2" destOrd="0" presId="urn:microsoft.com/office/officeart/2005/8/layout/hierarchy3"/>
    <dgm:cxn modelId="{70ABAE45-F213-4718-AE1A-8E2F9CE99A9B}" type="presParOf" srcId="{C535F174-922E-498C-AA3F-1C0F84CB8EAA}" destId="{44B760D6-35F6-4881-A83A-942D2302037B}" srcOrd="3" destOrd="0" presId="urn:microsoft.com/office/officeart/2005/8/layout/hierarchy3"/>
    <dgm:cxn modelId="{4CA3DF30-8FD9-43F8-AF99-22E97F2D4C0F}" type="presParOf" srcId="{C535F174-922E-498C-AA3F-1C0F84CB8EAA}" destId="{2CB7F354-38A2-4D10-8FBD-6097D0ED277F}" srcOrd="4" destOrd="0" presId="urn:microsoft.com/office/officeart/2005/8/layout/hierarchy3"/>
    <dgm:cxn modelId="{9715A3F3-A059-418F-A245-7B1349F997B2}" type="presParOf" srcId="{C535F174-922E-498C-AA3F-1C0F84CB8EAA}" destId="{DF8D02FA-56E4-4F43-AADD-8CF1CA4A8E91}" srcOrd="5" destOrd="0" presId="urn:microsoft.com/office/officeart/2005/8/layout/hierarchy3"/>
    <dgm:cxn modelId="{9EA7573C-C5D3-45AD-8ACB-E0498EEA4DB7}" type="presParOf" srcId="{C535F174-922E-498C-AA3F-1C0F84CB8EAA}" destId="{FFF710A7-3FE8-4A63-8FF3-46980F1C50D0}" srcOrd="6" destOrd="0" presId="urn:microsoft.com/office/officeart/2005/8/layout/hierarchy3"/>
    <dgm:cxn modelId="{27225C03-E0CD-4CEE-AF57-7C79E76B2080}" type="presParOf" srcId="{C535F174-922E-498C-AA3F-1C0F84CB8EAA}" destId="{EDFF8A4E-B902-4F47-B548-F722FBAC52B3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1328B9-9350-42A2-9F9D-45FFA6F97302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A5ED8C-5831-4CCA-8151-80C772600204}">
      <dgm:prSet/>
      <dgm:spPr/>
      <dgm:t>
        <a:bodyPr/>
        <a:lstStyle/>
        <a:p>
          <a:pPr rtl="0"/>
          <a:r>
            <a:rPr lang="ru-RU" b="1" dirty="0" smtClean="0"/>
            <a:t>Не позднее 6 мес. с даты окончания страхового случая</a:t>
          </a:r>
          <a:endParaRPr lang="ru-RU" dirty="0"/>
        </a:p>
      </dgm:t>
    </dgm:pt>
    <dgm:pt modelId="{71D1C0EC-E05F-4FD1-80F1-51225A207678}" type="parTrans" cxnId="{A6D4FD82-F28A-4DCE-9CEA-4847675DAD06}">
      <dgm:prSet/>
      <dgm:spPr/>
      <dgm:t>
        <a:bodyPr/>
        <a:lstStyle/>
        <a:p>
          <a:endParaRPr lang="ru-RU"/>
        </a:p>
      </dgm:t>
    </dgm:pt>
    <dgm:pt modelId="{C3807948-3966-46E5-B3AE-8C66A1A1E19F}" type="sibTrans" cxnId="{A6D4FD82-F28A-4DCE-9CEA-4847675DAD06}">
      <dgm:prSet/>
      <dgm:spPr/>
      <dgm:t>
        <a:bodyPr/>
        <a:lstStyle/>
        <a:p>
          <a:endParaRPr lang="ru-RU"/>
        </a:p>
      </dgm:t>
    </dgm:pt>
    <dgm:pt modelId="{8689368E-7574-481E-A7CC-008DBB11112E}" type="pres">
      <dgm:prSet presAssocID="{5A1328B9-9350-42A2-9F9D-45FFA6F9730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26A5AE-CFD5-4D6C-9F61-CB2770386EED}" type="pres">
      <dgm:prSet presAssocID="{1DA5ED8C-5831-4CCA-8151-80C772600204}" presName="circle1" presStyleLbl="node1" presStyleIdx="0" presStyleCnt="1"/>
      <dgm:spPr/>
    </dgm:pt>
    <dgm:pt modelId="{D29BE1A0-EA83-4552-99BE-2D45EE4D1866}" type="pres">
      <dgm:prSet presAssocID="{1DA5ED8C-5831-4CCA-8151-80C772600204}" presName="space" presStyleCnt="0"/>
      <dgm:spPr/>
    </dgm:pt>
    <dgm:pt modelId="{DAFFF4CB-6310-4764-BB11-F6F1B418B4CD}" type="pres">
      <dgm:prSet presAssocID="{1DA5ED8C-5831-4CCA-8151-80C772600204}" presName="rect1" presStyleLbl="alignAcc1" presStyleIdx="0" presStyleCnt="1" custLinFactNeighborX="58538" custLinFactNeighborY="-5014"/>
      <dgm:spPr/>
      <dgm:t>
        <a:bodyPr/>
        <a:lstStyle/>
        <a:p>
          <a:endParaRPr lang="ru-RU"/>
        </a:p>
      </dgm:t>
    </dgm:pt>
    <dgm:pt modelId="{23E6F941-39FE-48BD-94D3-14DAD397833D}" type="pres">
      <dgm:prSet presAssocID="{1DA5ED8C-5831-4CCA-8151-80C772600204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D4FD82-F28A-4DCE-9CEA-4847675DAD06}" srcId="{5A1328B9-9350-42A2-9F9D-45FFA6F97302}" destId="{1DA5ED8C-5831-4CCA-8151-80C772600204}" srcOrd="0" destOrd="0" parTransId="{71D1C0EC-E05F-4FD1-80F1-51225A207678}" sibTransId="{C3807948-3966-46E5-B3AE-8C66A1A1E19F}"/>
    <dgm:cxn modelId="{3B91E0E5-0A3A-4F27-8093-4B37DD2EE7FE}" type="presOf" srcId="{1DA5ED8C-5831-4CCA-8151-80C772600204}" destId="{DAFFF4CB-6310-4764-BB11-F6F1B418B4CD}" srcOrd="0" destOrd="0" presId="urn:microsoft.com/office/officeart/2005/8/layout/target3"/>
    <dgm:cxn modelId="{49E43AFD-41EE-4D5B-90C2-A14D6C5D5F06}" type="presOf" srcId="{1DA5ED8C-5831-4CCA-8151-80C772600204}" destId="{23E6F941-39FE-48BD-94D3-14DAD397833D}" srcOrd="1" destOrd="0" presId="urn:microsoft.com/office/officeart/2005/8/layout/target3"/>
    <dgm:cxn modelId="{6B2F318D-5ED0-43DD-905A-21CCC7261182}" type="presOf" srcId="{5A1328B9-9350-42A2-9F9D-45FFA6F97302}" destId="{8689368E-7574-481E-A7CC-008DBB11112E}" srcOrd="0" destOrd="0" presId="urn:microsoft.com/office/officeart/2005/8/layout/target3"/>
    <dgm:cxn modelId="{1893DF9F-F047-4EB7-8F0F-54A347F25896}" type="presParOf" srcId="{8689368E-7574-481E-A7CC-008DBB11112E}" destId="{FF26A5AE-CFD5-4D6C-9F61-CB2770386EED}" srcOrd="0" destOrd="0" presId="urn:microsoft.com/office/officeart/2005/8/layout/target3"/>
    <dgm:cxn modelId="{9C9D59E9-409C-4B05-AB1D-FD22D3CABC4B}" type="presParOf" srcId="{8689368E-7574-481E-A7CC-008DBB11112E}" destId="{D29BE1A0-EA83-4552-99BE-2D45EE4D1866}" srcOrd="1" destOrd="0" presId="urn:microsoft.com/office/officeart/2005/8/layout/target3"/>
    <dgm:cxn modelId="{C54EE949-8A2C-4C9F-B86C-29D0BAF1B7A8}" type="presParOf" srcId="{8689368E-7574-481E-A7CC-008DBB11112E}" destId="{DAFFF4CB-6310-4764-BB11-F6F1B418B4CD}" srcOrd="2" destOrd="0" presId="urn:microsoft.com/office/officeart/2005/8/layout/target3"/>
    <dgm:cxn modelId="{8E07B9F2-D261-41BA-9354-1DAEE9D4C235}" type="presParOf" srcId="{8689368E-7574-481E-A7CC-008DBB11112E}" destId="{23E6F941-39FE-48BD-94D3-14DAD397833D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C5FD19-69EB-4A31-AE7F-F7112DAA32FB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D017F7-B99F-4B1D-8DE0-23197609C48C}">
      <dgm:prSet/>
      <dgm:spPr/>
      <dgm:t>
        <a:bodyPr/>
        <a:lstStyle/>
        <a:p>
          <a:pPr rtl="0"/>
          <a:r>
            <a:rPr lang="ru-RU" b="1" dirty="0" smtClean="0"/>
            <a:t>Не позднее 5 календарных дней</a:t>
          </a:r>
          <a:endParaRPr lang="ru-RU" dirty="0"/>
        </a:p>
      </dgm:t>
    </dgm:pt>
    <dgm:pt modelId="{036B2C3D-02AB-4FA0-9CFD-D1648C32A027}" type="parTrans" cxnId="{C483974C-0773-428F-9F52-B6B6B30479FA}">
      <dgm:prSet/>
      <dgm:spPr/>
      <dgm:t>
        <a:bodyPr/>
        <a:lstStyle/>
        <a:p>
          <a:endParaRPr lang="ru-RU"/>
        </a:p>
      </dgm:t>
    </dgm:pt>
    <dgm:pt modelId="{724EC0BE-5723-48E1-9169-55FB133D539D}" type="sibTrans" cxnId="{C483974C-0773-428F-9F52-B6B6B30479FA}">
      <dgm:prSet/>
      <dgm:spPr/>
      <dgm:t>
        <a:bodyPr/>
        <a:lstStyle/>
        <a:p>
          <a:endParaRPr lang="ru-RU"/>
        </a:p>
      </dgm:t>
    </dgm:pt>
    <dgm:pt modelId="{A58AC2FC-7F96-4C6A-8806-A03032018460}" type="pres">
      <dgm:prSet presAssocID="{33C5FD19-69EB-4A31-AE7F-F7112DAA32F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226B88-9BB4-4780-9A8E-DBFACF10DFF9}" type="pres">
      <dgm:prSet presAssocID="{3AD017F7-B99F-4B1D-8DE0-23197609C48C}" presName="circle1" presStyleLbl="node1" presStyleIdx="0" presStyleCnt="1"/>
      <dgm:spPr/>
    </dgm:pt>
    <dgm:pt modelId="{2315A5D3-1DC0-4860-A670-6AFE434A9079}" type="pres">
      <dgm:prSet presAssocID="{3AD017F7-B99F-4B1D-8DE0-23197609C48C}" presName="space" presStyleCnt="0"/>
      <dgm:spPr/>
    </dgm:pt>
    <dgm:pt modelId="{9061D50F-FAE4-40BF-9B0F-ADBACDDBF237}" type="pres">
      <dgm:prSet presAssocID="{3AD017F7-B99F-4B1D-8DE0-23197609C48C}" presName="rect1" presStyleLbl="alignAcc1" presStyleIdx="0" presStyleCnt="1" custLinFactNeighborX="59714" custLinFactNeighborY="-81549"/>
      <dgm:spPr/>
      <dgm:t>
        <a:bodyPr/>
        <a:lstStyle/>
        <a:p>
          <a:endParaRPr lang="ru-RU"/>
        </a:p>
      </dgm:t>
    </dgm:pt>
    <dgm:pt modelId="{4BB7FDE3-C62E-4305-AFB6-10A8F3AEE4D3}" type="pres">
      <dgm:prSet presAssocID="{3AD017F7-B99F-4B1D-8DE0-23197609C48C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639E9F-7931-4541-832B-BD4B7B566BEB}" type="presOf" srcId="{3AD017F7-B99F-4B1D-8DE0-23197609C48C}" destId="{4BB7FDE3-C62E-4305-AFB6-10A8F3AEE4D3}" srcOrd="1" destOrd="0" presId="urn:microsoft.com/office/officeart/2005/8/layout/target3"/>
    <dgm:cxn modelId="{EA48C61B-7826-4101-AD76-AE5BB442403C}" type="presOf" srcId="{33C5FD19-69EB-4A31-AE7F-F7112DAA32FB}" destId="{A58AC2FC-7F96-4C6A-8806-A03032018460}" srcOrd="0" destOrd="0" presId="urn:microsoft.com/office/officeart/2005/8/layout/target3"/>
    <dgm:cxn modelId="{C483974C-0773-428F-9F52-B6B6B30479FA}" srcId="{33C5FD19-69EB-4A31-AE7F-F7112DAA32FB}" destId="{3AD017F7-B99F-4B1D-8DE0-23197609C48C}" srcOrd="0" destOrd="0" parTransId="{036B2C3D-02AB-4FA0-9CFD-D1648C32A027}" sibTransId="{724EC0BE-5723-48E1-9169-55FB133D539D}"/>
    <dgm:cxn modelId="{A4A28482-CF6F-4CC6-B164-EBDBD190EAF6}" type="presOf" srcId="{3AD017F7-B99F-4B1D-8DE0-23197609C48C}" destId="{9061D50F-FAE4-40BF-9B0F-ADBACDDBF237}" srcOrd="0" destOrd="0" presId="urn:microsoft.com/office/officeart/2005/8/layout/target3"/>
    <dgm:cxn modelId="{3FB367ED-F2A7-4001-97D4-88C8F6B8382C}" type="presParOf" srcId="{A58AC2FC-7F96-4C6A-8806-A03032018460}" destId="{9F226B88-9BB4-4780-9A8E-DBFACF10DFF9}" srcOrd="0" destOrd="0" presId="urn:microsoft.com/office/officeart/2005/8/layout/target3"/>
    <dgm:cxn modelId="{630E152F-8493-4873-B2E6-39CCE8F950C3}" type="presParOf" srcId="{A58AC2FC-7F96-4C6A-8806-A03032018460}" destId="{2315A5D3-1DC0-4860-A670-6AFE434A9079}" srcOrd="1" destOrd="0" presId="urn:microsoft.com/office/officeart/2005/8/layout/target3"/>
    <dgm:cxn modelId="{B1957558-6B91-499C-86BD-A1473EA05096}" type="presParOf" srcId="{A58AC2FC-7F96-4C6A-8806-A03032018460}" destId="{9061D50F-FAE4-40BF-9B0F-ADBACDDBF237}" srcOrd="2" destOrd="0" presId="urn:microsoft.com/office/officeart/2005/8/layout/target3"/>
    <dgm:cxn modelId="{5B6CAAAD-3F10-4C77-B40C-6D268F3A00F8}" type="presParOf" srcId="{A58AC2FC-7F96-4C6A-8806-A03032018460}" destId="{4BB7FDE3-C62E-4305-AFB6-10A8F3AEE4D3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A832FA-115D-4DDB-B744-65EB8CD08210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231057-AE5E-46CB-9906-76F905AFE9F0}">
      <dgm:prSet custT="1"/>
      <dgm:spPr/>
      <dgm:t>
        <a:bodyPr/>
        <a:lstStyle/>
        <a:p>
          <a:pPr rtl="0"/>
          <a:r>
            <a:rPr lang="ru-RU" sz="1300" b="1" dirty="0" smtClean="0"/>
            <a:t>Не позднее 10 календарных дней</a:t>
          </a:r>
          <a:endParaRPr lang="ru-RU" sz="1300" dirty="0"/>
        </a:p>
      </dgm:t>
    </dgm:pt>
    <dgm:pt modelId="{D755F080-ACC5-4F12-A895-BC8E8708CF84}" type="parTrans" cxnId="{AE94C844-209D-4FBD-9138-BE31FC782F22}">
      <dgm:prSet/>
      <dgm:spPr/>
      <dgm:t>
        <a:bodyPr/>
        <a:lstStyle/>
        <a:p>
          <a:endParaRPr lang="ru-RU"/>
        </a:p>
      </dgm:t>
    </dgm:pt>
    <dgm:pt modelId="{9DC802BC-97B2-4C65-A744-7ACC0CA75DAA}" type="sibTrans" cxnId="{AE94C844-209D-4FBD-9138-BE31FC782F22}">
      <dgm:prSet/>
      <dgm:spPr/>
      <dgm:t>
        <a:bodyPr/>
        <a:lstStyle/>
        <a:p>
          <a:endParaRPr lang="ru-RU"/>
        </a:p>
      </dgm:t>
    </dgm:pt>
    <dgm:pt modelId="{F2014F97-847F-4E62-BEE5-F3835FB1E0F3}" type="pres">
      <dgm:prSet presAssocID="{63A832FA-115D-4DDB-B744-65EB8CD0821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FBDBED-FD81-4A2E-A57D-29AF5EE0191F}" type="pres">
      <dgm:prSet presAssocID="{76231057-AE5E-46CB-9906-76F905AFE9F0}" presName="circle1" presStyleLbl="node1" presStyleIdx="0" presStyleCnt="1"/>
      <dgm:spPr/>
    </dgm:pt>
    <dgm:pt modelId="{ADB194F1-7691-43BD-A70C-C9C16FC8AED6}" type="pres">
      <dgm:prSet presAssocID="{76231057-AE5E-46CB-9906-76F905AFE9F0}" presName="space" presStyleCnt="0"/>
      <dgm:spPr/>
    </dgm:pt>
    <dgm:pt modelId="{B795ABA8-FE3D-4B9E-831C-B796B0D9418D}" type="pres">
      <dgm:prSet presAssocID="{76231057-AE5E-46CB-9906-76F905AFE9F0}" presName="rect1" presStyleLbl="alignAcc1" presStyleIdx="0" presStyleCnt="1" custLinFactY="12247" custLinFactNeighborX="1821" custLinFactNeighborY="100000"/>
      <dgm:spPr/>
      <dgm:t>
        <a:bodyPr/>
        <a:lstStyle/>
        <a:p>
          <a:endParaRPr lang="ru-RU"/>
        </a:p>
      </dgm:t>
    </dgm:pt>
    <dgm:pt modelId="{E5D9A835-8142-4D6E-A048-520597C9A2B7}" type="pres">
      <dgm:prSet presAssocID="{76231057-AE5E-46CB-9906-76F905AFE9F0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94C844-209D-4FBD-9138-BE31FC782F22}" srcId="{63A832FA-115D-4DDB-B744-65EB8CD08210}" destId="{76231057-AE5E-46CB-9906-76F905AFE9F0}" srcOrd="0" destOrd="0" parTransId="{D755F080-ACC5-4F12-A895-BC8E8708CF84}" sibTransId="{9DC802BC-97B2-4C65-A744-7ACC0CA75DAA}"/>
    <dgm:cxn modelId="{2D4BE789-EA79-4C6B-932A-511E83521FEA}" type="presOf" srcId="{76231057-AE5E-46CB-9906-76F905AFE9F0}" destId="{E5D9A835-8142-4D6E-A048-520597C9A2B7}" srcOrd="1" destOrd="0" presId="urn:microsoft.com/office/officeart/2005/8/layout/target3"/>
    <dgm:cxn modelId="{7E356123-B790-4773-BD8D-034964A5776F}" type="presOf" srcId="{76231057-AE5E-46CB-9906-76F905AFE9F0}" destId="{B795ABA8-FE3D-4B9E-831C-B796B0D9418D}" srcOrd="0" destOrd="0" presId="urn:microsoft.com/office/officeart/2005/8/layout/target3"/>
    <dgm:cxn modelId="{DBF50375-3668-4A36-8EF3-A722A789ABC7}" type="presOf" srcId="{63A832FA-115D-4DDB-B744-65EB8CD08210}" destId="{F2014F97-847F-4E62-BEE5-F3835FB1E0F3}" srcOrd="0" destOrd="0" presId="urn:microsoft.com/office/officeart/2005/8/layout/target3"/>
    <dgm:cxn modelId="{83F84CB8-631B-473E-9AD0-8D596EE01546}" type="presParOf" srcId="{F2014F97-847F-4E62-BEE5-F3835FB1E0F3}" destId="{19FBDBED-FD81-4A2E-A57D-29AF5EE0191F}" srcOrd="0" destOrd="0" presId="urn:microsoft.com/office/officeart/2005/8/layout/target3"/>
    <dgm:cxn modelId="{7793FD64-4821-423E-9CF4-8F3F1EFE49F9}" type="presParOf" srcId="{F2014F97-847F-4E62-BEE5-F3835FB1E0F3}" destId="{ADB194F1-7691-43BD-A70C-C9C16FC8AED6}" srcOrd="1" destOrd="0" presId="urn:microsoft.com/office/officeart/2005/8/layout/target3"/>
    <dgm:cxn modelId="{E2B2319E-A6B9-460C-B0E9-3A5A6F30DD24}" type="presParOf" srcId="{F2014F97-847F-4E62-BEE5-F3835FB1E0F3}" destId="{B795ABA8-FE3D-4B9E-831C-B796B0D9418D}" srcOrd="2" destOrd="0" presId="urn:microsoft.com/office/officeart/2005/8/layout/target3"/>
    <dgm:cxn modelId="{3BBC4578-4850-49FD-BE3B-FE54544F6772}" type="presParOf" srcId="{F2014F97-847F-4E62-BEE5-F3835FB1E0F3}" destId="{E5D9A835-8142-4D6E-A048-520597C9A2B7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313B7AE-5D52-48E0-BB34-840DE06860EE}" type="doc">
      <dgm:prSet loTypeId="urn:microsoft.com/office/officeart/2005/8/layout/orgChart1" loCatId="hierarchy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8D7D170-FBD4-47CD-9013-EA3765EBA958}">
      <dgm:prSet/>
      <dgm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Ежемесячное пособие по уходу за ребенком</a:t>
          </a:r>
          <a:endParaRPr lang="ru-RU" b="1" dirty="0">
            <a:solidFill>
              <a:schemeClr val="tx1"/>
            </a:solidFill>
          </a:endParaRPr>
        </a:p>
      </dgm:t>
    </dgm:pt>
    <dgm:pt modelId="{393D470A-B055-4795-9405-A65E8D4D1AAF}" type="sibTrans" cxnId="{D270961A-32A5-43EA-ACC2-3B70D79DF39C}">
      <dgm:prSet/>
      <dgm:spPr/>
      <dgm:t>
        <a:bodyPr/>
        <a:lstStyle/>
        <a:p>
          <a:endParaRPr lang="ru-RU"/>
        </a:p>
      </dgm:t>
    </dgm:pt>
    <dgm:pt modelId="{163FD7C1-9891-447F-B396-6D25E2090738}" type="parTrans" cxnId="{D270961A-32A5-43EA-ACC2-3B70D79DF39C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061AACA3-094C-47FA-BC1B-70A51B0E094A}">
      <dgm:prSet/>
      <dgm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Единовременное пособие при рождении ребенка</a:t>
          </a:r>
          <a:endParaRPr lang="ru-RU" b="1" dirty="0">
            <a:solidFill>
              <a:schemeClr val="tx1"/>
            </a:solidFill>
          </a:endParaRPr>
        </a:p>
      </dgm:t>
    </dgm:pt>
    <dgm:pt modelId="{9FC19F51-4C2E-4BB1-9CD9-342193D405D9}" type="sibTrans" cxnId="{FFC6A14B-37DC-4D2F-90D4-B7D33A340F06}">
      <dgm:prSet/>
      <dgm:spPr/>
      <dgm:t>
        <a:bodyPr/>
        <a:lstStyle/>
        <a:p>
          <a:endParaRPr lang="ru-RU"/>
        </a:p>
      </dgm:t>
    </dgm:pt>
    <dgm:pt modelId="{4E0E784C-8E37-485A-A921-36EB53B5A4F2}" type="parTrans" cxnId="{FFC6A14B-37DC-4D2F-90D4-B7D33A340F06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D84137C0-F5C5-40C1-A70B-6A3EB1C44FDC}">
      <dgm:prSet/>
      <dgm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Единовременное пособие, женщинам, вставшим на учет в ранние сроки беременности</a:t>
          </a:r>
          <a:endParaRPr lang="ru-RU" b="1" dirty="0">
            <a:solidFill>
              <a:schemeClr val="tx1"/>
            </a:solidFill>
          </a:endParaRPr>
        </a:p>
      </dgm:t>
    </dgm:pt>
    <dgm:pt modelId="{82003A2F-61BE-4973-B6A5-9B64F7E5D19D}" type="sibTrans" cxnId="{44E92E1F-718A-488D-9229-282EA9BE947B}">
      <dgm:prSet/>
      <dgm:spPr/>
      <dgm:t>
        <a:bodyPr/>
        <a:lstStyle/>
        <a:p>
          <a:endParaRPr lang="ru-RU"/>
        </a:p>
      </dgm:t>
    </dgm:pt>
    <dgm:pt modelId="{FCB81398-F815-4DEE-8E98-30E7E0F9E908}" type="parTrans" cxnId="{44E92E1F-718A-488D-9229-282EA9BE947B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>
        <a:ln>
          <a:solidFill>
            <a:srgbClr val="002060"/>
          </a:solidFill>
        </a:ln>
      </dgm:spPr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460D56C6-2BEE-4377-A1FC-681280183F2D}">
      <dgm:prSet phldrT="[Текст]"/>
      <dgm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Пособие по беременности и родам</a:t>
          </a:r>
          <a:endParaRPr lang="ru-RU" b="1" dirty="0">
            <a:solidFill>
              <a:schemeClr val="tx1"/>
            </a:solidFill>
          </a:endParaRPr>
        </a:p>
      </dgm:t>
    </dgm:pt>
    <dgm:pt modelId="{E97F26E4-4CB7-4F7F-927F-D50E8F8B8ACC}" type="sibTrans" cxnId="{9CFE688C-E9C2-4726-85C9-1B7E40A8863E}">
      <dgm:prSet/>
      <dgm:spPr/>
      <dgm:t>
        <a:bodyPr/>
        <a:lstStyle/>
        <a:p>
          <a:endParaRPr lang="ru-RU"/>
        </a:p>
      </dgm:t>
    </dgm:pt>
    <dgm:pt modelId="{E5DBD79C-D84F-4ECB-90F0-6DD656532671}" type="parTrans" cxnId="{9CFE688C-E9C2-4726-85C9-1B7E40A8863E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1B325422-00CD-4838-B289-3B821317608A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Пособие по временной нетрудоспособности</a:t>
          </a:r>
          <a:endParaRPr lang="ru-RU" sz="1400" b="1" dirty="0">
            <a:solidFill>
              <a:schemeClr val="tx1"/>
            </a:solidFill>
          </a:endParaRPr>
        </a:p>
      </dgm:t>
    </dgm:pt>
    <dgm:pt modelId="{DB116001-DFC1-447D-AE1E-0A643FD93F70}" type="sibTrans" cxnId="{0B8A4677-0D1E-4FD3-9FA3-0CAF1881AA42}">
      <dgm:prSet/>
      <dgm:spPr/>
      <dgm:t>
        <a:bodyPr/>
        <a:lstStyle/>
        <a:p>
          <a:endParaRPr lang="ru-RU"/>
        </a:p>
      </dgm:t>
    </dgm:pt>
    <dgm:pt modelId="{B0C7F2B6-961C-4234-A5C1-5AC5734A7285}" type="parTrans" cxnId="{0B8A4677-0D1E-4FD3-9FA3-0CAF1881AA42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9418C8C8-6066-44F3-9A7D-BB43E7AF1E70}">
      <dgm:prSet phldrT="[Текст]" custT="1"/>
      <dgm:spPr>
        <a:noFill/>
        <a:ln>
          <a:solidFill>
            <a:schemeClr val="accent1"/>
          </a:solidFill>
        </a:ln>
      </dgm:spPr>
      <dgm:t>
        <a:bodyPr/>
        <a:lstStyle/>
        <a:p>
          <a:pPr algn="just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Bef>
              <a:spcPts val="600"/>
            </a:spcBef>
            <a:spcAft>
              <a:spcPts val="600"/>
            </a:spcAft>
          </a:pP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СТРАХОВАТЕЛЬ </a:t>
          </a: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ru-RU" sz="20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не позднее 5 календарных дней </a:t>
          </a:r>
          <a:r>
            <a:rPr lang="ru-RU" sz="18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после получения от работника заявления и документов необходимых для назначения и выплаты пособий представляет в Фонд необходимый </a:t>
          </a: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пакет документов</a:t>
          </a:r>
          <a:r>
            <a:rPr lang="ru-RU" sz="18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. </a:t>
          </a: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Предприятия должны</a:t>
          </a:r>
          <a:r>
            <a:rPr lang="ru-RU" sz="2000" b="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представлять в Фонд:</a:t>
          </a: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ru-RU" sz="2000" b="1" dirty="0" smtClean="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при </a:t>
          </a: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численности </a:t>
          </a:r>
          <a:r>
            <a:rPr lang="ru-RU" sz="2000" b="1" dirty="0" smtClean="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более</a:t>
          </a: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 25 человек - </a:t>
          </a:r>
          <a:r>
            <a:rPr lang="ru-RU" sz="20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электронный реестр</a:t>
          </a:r>
          <a:r>
            <a:rPr lang="en-US" sz="20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сведений</a:t>
          </a:r>
          <a:endParaRPr lang="ru-RU" sz="1600" b="1" dirty="0" smtClean="0">
            <a:solidFill>
              <a:srgbClr val="002060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ru-RU" sz="2000" b="1" dirty="0" smtClean="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при </a:t>
          </a: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численности 25 человек и менее – </a:t>
          </a:r>
          <a:r>
            <a:rPr lang="ru-RU" sz="20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электронный реестр</a:t>
          </a:r>
          <a:r>
            <a:rPr lang="en-US" sz="20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сведений </a:t>
          </a: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или </a:t>
          </a:r>
          <a:r>
            <a:rPr lang="ru-RU" sz="20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пакет документов, подтверждающих право на пособие и опись</a:t>
          </a:r>
          <a:endParaRPr lang="ru-RU" sz="2800" b="1" dirty="0" smtClean="0">
            <a:solidFill>
              <a:srgbClr val="C00000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по 5 видам пособий:</a:t>
          </a:r>
        </a:p>
        <a:p>
          <a:pPr algn="just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u="sng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55CCE58-9701-4A6F-8844-816068106F4F}" type="sibTrans" cxnId="{9FE7243B-C264-4112-B01C-2A727B9C909A}">
      <dgm:prSet/>
      <dgm:spPr/>
      <dgm:t>
        <a:bodyPr/>
        <a:lstStyle/>
        <a:p>
          <a:endParaRPr lang="ru-RU"/>
        </a:p>
      </dgm:t>
    </dgm:pt>
    <dgm:pt modelId="{2D7628B8-EE50-41EC-81CA-8B7F32EFADB1}" type="parTrans" cxnId="{9FE7243B-C264-4112-B01C-2A727B9C909A}">
      <dgm:prSet/>
      <dgm:spPr/>
      <dgm:t>
        <a:bodyPr/>
        <a:lstStyle/>
        <a:p>
          <a:endParaRPr lang="ru-RU"/>
        </a:p>
      </dgm:t>
    </dgm:pt>
    <dgm:pt modelId="{DF2A0848-4CE0-4025-AA35-A3FA8EE73725}" type="pres">
      <dgm:prSet presAssocID="{D313B7AE-5D52-48E0-BB34-840DE06860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DD1408A-110A-4D0A-815E-382E7FDD6658}" type="pres">
      <dgm:prSet presAssocID="{9418C8C8-6066-44F3-9A7D-BB43E7AF1E70}" presName="hierRoot1" presStyleCnt="0">
        <dgm:presLayoutVars>
          <dgm:hierBranch val="init"/>
        </dgm:presLayoutVars>
      </dgm:prSet>
      <dgm:spPr/>
    </dgm:pt>
    <dgm:pt modelId="{4B6B338D-1C2E-4762-918F-CEF1FBCCDDDA}" type="pres">
      <dgm:prSet presAssocID="{9418C8C8-6066-44F3-9A7D-BB43E7AF1E70}" presName="rootComposite1" presStyleCnt="0"/>
      <dgm:spPr/>
    </dgm:pt>
    <dgm:pt modelId="{131DB484-9665-4269-A180-3CA19DA21EBB}" type="pres">
      <dgm:prSet presAssocID="{9418C8C8-6066-44F3-9A7D-BB43E7AF1E70}" presName="rootText1" presStyleLbl="node0" presStyleIdx="0" presStyleCnt="1" custScaleX="622966" custScaleY="462803" custLinFactNeighborX="-4953" custLinFactNeighborY="-635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40539E-42FE-499D-880B-F542F0F9D9FD}" type="pres">
      <dgm:prSet presAssocID="{9418C8C8-6066-44F3-9A7D-BB43E7AF1E7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FBCC636-C4D1-49EF-9702-93564AF43AD9}" type="pres">
      <dgm:prSet presAssocID="{9418C8C8-6066-44F3-9A7D-BB43E7AF1E70}" presName="hierChild2" presStyleCnt="0"/>
      <dgm:spPr/>
    </dgm:pt>
    <dgm:pt modelId="{783E60E9-4818-4675-B2C3-E5817859718E}" type="pres">
      <dgm:prSet presAssocID="{B0C7F2B6-961C-4234-A5C1-5AC5734A7285}" presName="Name37" presStyleLbl="parChTrans1D2" presStyleIdx="0" presStyleCnt="5"/>
      <dgm:spPr/>
      <dgm:t>
        <a:bodyPr/>
        <a:lstStyle/>
        <a:p>
          <a:endParaRPr lang="ru-RU"/>
        </a:p>
      </dgm:t>
    </dgm:pt>
    <dgm:pt modelId="{D628D895-9576-418D-A14A-FDB3C3627034}" type="pres">
      <dgm:prSet presAssocID="{1B325422-00CD-4838-B289-3B821317608A}" presName="hierRoot2" presStyleCnt="0">
        <dgm:presLayoutVars>
          <dgm:hierBranch val="init"/>
        </dgm:presLayoutVars>
      </dgm:prSet>
      <dgm:spPr/>
    </dgm:pt>
    <dgm:pt modelId="{81A760AD-7764-4D30-BEDB-301B006658EA}" type="pres">
      <dgm:prSet presAssocID="{1B325422-00CD-4838-B289-3B821317608A}" presName="rootComposite" presStyleCnt="0"/>
      <dgm:spPr/>
    </dgm:pt>
    <dgm:pt modelId="{E3106EB1-48A1-4B02-86E5-E1A175E9FE48}" type="pres">
      <dgm:prSet presAssocID="{1B325422-00CD-4838-B289-3B821317608A}" presName="rootText" presStyleLbl="node2" presStyleIdx="0" presStyleCnt="5" custScaleX="120214" custScaleY="1785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33A5FB-B480-46B3-B2F3-1AC10D4C9461}" type="pres">
      <dgm:prSet presAssocID="{1B325422-00CD-4838-B289-3B821317608A}" presName="rootConnector" presStyleLbl="node2" presStyleIdx="0" presStyleCnt="5"/>
      <dgm:spPr/>
      <dgm:t>
        <a:bodyPr/>
        <a:lstStyle/>
        <a:p>
          <a:endParaRPr lang="ru-RU"/>
        </a:p>
      </dgm:t>
    </dgm:pt>
    <dgm:pt modelId="{AD4FFD3B-F249-482A-8DBB-58C33B699F7C}" type="pres">
      <dgm:prSet presAssocID="{1B325422-00CD-4838-B289-3B821317608A}" presName="hierChild4" presStyleCnt="0"/>
      <dgm:spPr/>
    </dgm:pt>
    <dgm:pt modelId="{3C052295-83BF-4C69-80F4-A00F6ED37A53}" type="pres">
      <dgm:prSet presAssocID="{1B325422-00CD-4838-B289-3B821317608A}" presName="hierChild5" presStyleCnt="0"/>
      <dgm:spPr/>
    </dgm:pt>
    <dgm:pt modelId="{587B1296-24CD-4744-8A31-FF4A2DC3FABD}" type="pres">
      <dgm:prSet presAssocID="{E5DBD79C-D84F-4ECB-90F0-6DD656532671}" presName="Name37" presStyleLbl="parChTrans1D2" presStyleIdx="1" presStyleCnt="5"/>
      <dgm:spPr/>
      <dgm:t>
        <a:bodyPr/>
        <a:lstStyle/>
        <a:p>
          <a:endParaRPr lang="ru-RU"/>
        </a:p>
      </dgm:t>
    </dgm:pt>
    <dgm:pt modelId="{F6064829-3692-4281-AA69-7819FC9B2BC6}" type="pres">
      <dgm:prSet presAssocID="{460D56C6-2BEE-4377-A1FC-681280183F2D}" presName="hierRoot2" presStyleCnt="0">
        <dgm:presLayoutVars>
          <dgm:hierBranch val="init"/>
        </dgm:presLayoutVars>
      </dgm:prSet>
      <dgm:spPr/>
    </dgm:pt>
    <dgm:pt modelId="{4F4E13A1-41BF-468F-843F-FA3573DFCAB5}" type="pres">
      <dgm:prSet presAssocID="{460D56C6-2BEE-4377-A1FC-681280183F2D}" presName="rootComposite" presStyleCnt="0"/>
      <dgm:spPr/>
    </dgm:pt>
    <dgm:pt modelId="{13FEEA0F-2C3F-48F7-BC6A-5FB5D0BD5217}" type="pres">
      <dgm:prSet presAssocID="{460D56C6-2BEE-4377-A1FC-681280183F2D}" presName="rootText" presStyleLbl="node2" presStyleIdx="1" presStyleCnt="5" custScaleY="1784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05B757-01B5-4C03-8D83-82EB3EED6CB2}" type="pres">
      <dgm:prSet presAssocID="{460D56C6-2BEE-4377-A1FC-681280183F2D}" presName="rootConnector" presStyleLbl="node2" presStyleIdx="1" presStyleCnt="5"/>
      <dgm:spPr/>
      <dgm:t>
        <a:bodyPr/>
        <a:lstStyle/>
        <a:p>
          <a:endParaRPr lang="ru-RU"/>
        </a:p>
      </dgm:t>
    </dgm:pt>
    <dgm:pt modelId="{9B03DBF3-0E78-4E79-8731-38D00176D2EF}" type="pres">
      <dgm:prSet presAssocID="{460D56C6-2BEE-4377-A1FC-681280183F2D}" presName="hierChild4" presStyleCnt="0"/>
      <dgm:spPr/>
    </dgm:pt>
    <dgm:pt modelId="{D15F824E-AE62-4BAF-AFF1-B3202BFCE93F}" type="pres">
      <dgm:prSet presAssocID="{460D56C6-2BEE-4377-A1FC-681280183F2D}" presName="hierChild5" presStyleCnt="0"/>
      <dgm:spPr/>
    </dgm:pt>
    <dgm:pt modelId="{5F9366BC-E5A1-4D64-95A5-73CD1F4D89D4}" type="pres">
      <dgm:prSet presAssocID="{FCB81398-F815-4DEE-8E98-30E7E0F9E908}" presName="Name37" presStyleLbl="parChTrans1D2" presStyleIdx="2" presStyleCnt="5"/>
      <dgm:spPr/>
      <dgm:t>
        <a:bodyPr/>
        <a:lstStyle/>
        <a:p>
          <a:endParaRPr lang="ru-RU"/>
        </a:p>
      </dgm:t>
    </dgm:pt>
    <dgm:pt modelId="{20BF13D3-B79C-4CD7-977F-8EFDF6D71B11}" type="pres">
      <dgm:prSet presAssocID="{D84137C0-F5C5-40C1-A70B-6A3EB1C44FDC}" presName="hierRoot2" presStyleCnt="0">
        <dgm:presLayoutVars>
          <dgm:hierBranch val="init"/>
        </dgm:presLayoutVars>
      </dgm:prSet>
      <dgm:spPr/>
    </dgm:pt>
    <dgm:pt modelId="{E9794E53-D9F2-43C0-9C29-C42D054B5EB4}" type="pres">
      <dgm:prSet presAssocID="{D84137C0-F5C5-40C1-A70B-6A3EB1C44FDC}" presName="rootComposite" presStyleCnt="0"/>
      <dgm:spPr/>
    </dgm:pt>
    <dgm:pt modelId="{18029596-FE5C-4315-A908-6BC018393A76}" type="pres">
      <dgm:prSet presAssocID="{D84137C0-F5C5-40C1-A70B-6A3EB1C44FDC}" presName="rootText" presStyleLbl="node2" presStyleIdx="2" presStyleCnt="5" custScaleY="178488" custLinFactNeighborX="2658" custLinFactNeighborY="113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83A25F-1CE9-445A-8538-5E487AD39826}" type="pres">
      <dgm:prSet presAssocID="{D84137C0-F5C5-40C1-A70B-6A3EB1C44FDC}" presName="rootConnector" presStyleLbl="node2" presStyleIdx="2" presStyleCnt="5"/>
      <dgm:spPr/>
      <dgm:t>
        <a:bodyPr/>
        <a:lstStyle/>
        <a:p>
          <a:endParaRPr lang="ru-RU"/>
        </a:p>
      </dgm:t>
    </dgm:pt>
    <dgm:pt modelId="{C2AFEFB0-97E5-4C58-81C3-CAD1B0D828AE}" type="pres">
      <dgm:prSet presAssocID="{D84137C0-F5C5-40C1-A70B-6A3EB1C44FDC}" presName="hierChild4" presStyleCnt="0"/>
      <dgm:spPr/>
    </dgm:pt>
    <dgm:pt modelId="{5B82F9A0-B478-493D-9C42-B6AA1C5D38DD}" type="pres">
      <dgm:prSet presAssocID="{D84137C0-F5C5-40C1-A70B-6A3EB1C44FDC}" presName="hierChild5" presStyleCnt="0"/>
      <dgm:spPr/>
    </dgm:pt>
    <dgm:pt modelId="{A75BD402-51AB-4A12-B3D5-36655D9DA448}" type="pres">
      <dgm:prSet presAssocID="{4E0E784C-8E37-485A-A921-36EB53B5A4F2}" presName="Name37" presStyleLbl="parChTrans1D2" presStyleIdx="3" presStyleCnt="5"/>
      <dgm:spPr/>
      <dgm:t>
        <a:bodyPr/>
        <a:lstStyle/>
        <a:p>
          <a:endParaRPr lang="ru-RU"/>
        </a:p>
      </dgm:t>
    </dgm:pt>
    <dgm:pt modelId="{7C0EE551-912E-4323-B6C8-2169AEB27F3A}" type="pres">
      <dgm:prSet presAssocID="{061AACA3-094C-47FA-BC1B-70A51B0E094A}" presName="hierRoot2" presStyleCnt="0">
        <dgm:presLayoutVars>
          <dgm:hierBranch val="init"/>
        </dgm:presLayoutVars>
      </dgm:prSet>
      <dgm:spPr/>
    </dgm:pt>
    <dgm:pt modelId="{3EF1CDAC-9122-454A-AA92-A0F30449EC2C}" type="pres">
      <dgm:prSet presAssocID="{061AACA3-094C-47FA-BC1B-70A51B0E094A}" presName="rootComposite" presStyleCnt="0"/>
      <dgm:spPr/>
    </dgm:pt>
    <dgm:pt modelId="{9D17C2B0-CDE8-41BF-B728-AACF5D081AB6}" type="pres">
      <dgm:prSet presAssocID="{061AACA3-094C-47FA-BC1B-70A51B0E094A}" presName="rootText" presStyleLbl="node2" presStyleIdx="3" presStyleCnt="5" custScaleY="1784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73DD69-5BDF-4D7D-AAFD-0C1D20ABD64B}" type="pres">
      <dgm:prSet presAssocID="{061AACA3-094C-47FA-BC1B-70A51B0E094A}" presName="rootConnector" presStyleLbl="node2" presStyleIdx="3" presStyleCnt="5"/>
      <dgm:spPr/>
      <dgm:t>
        <a:bodyPr/>
        <a:lstStyle/>
        <a:p>
          <a:endParaRPr lang="ru-RU"/>
        </a:p>
      </dgm:t>
    </dgm:pt>
    <dgm:pt modelId="{0BA53DD5-7A18-41A1-8831-D561D9711625}" type="pres">
      <dgm:prSet presAssocID="{061AACA3-094C-47FA-BC1B-70A51B0E094A}" presName="hierChild4" presStyleCnt="0"/>
      <dgm:spPr/>
    </dgm:pt>
    <dgm:pt modelId="{A0C50C21-30A0-490C-BE91-D573831C95E3}" type="pres">
      <dgm:prSet presAssocID="{061AACA3-094C-47FA-BC1B-70A51B0E094A}" presName="hierChild5" presStyleCnt="0"/>
      <dgm:spPr/>
    </dgm:pt>
    <dgm:pt modelId="{6B07A7CB-3A99-407B-B718-61D89AC46FE4}" type="pres">
      <dgm:prSet presAssocID="{163FD7C1-9891-447F-B396-6D25E2090738}" presName="Name37" presStyleLbl="parChTrans1D2" presStyleIdx="4" presStyleCnt="5"/>
      <dgm:spPr/>
      <dgm:t>
        <a:bodyPr/>
        <a:lstStyle/>
        <a:p>
          <a:endParaRPr lang="ru-RU"/>
        </a:p>
      </dgm:t>
    </dgm:pt>
    <dgm:pt modelId="{EE86919A-5055-4363-B7D7-B852C89D9274}" type="pres">
      <dgm:prSet presAssocID="{98D7D170-FBD4-47CD-9013-EA3765EBA958}" presName="hierRoot2" presStyleCnt="0">
        <dgm:presLayoutVars>
          <dgm:hierBranch val="init"/>
        </dgm:presLayoutVars>
      </dgm:prSet>
      <dgm:spPr/>
    </dgm:pt>
    <dgm:pt modelId="{6F770216-8EB3-461F-880D-0002273E2694}" type="pres">
      <dgm:prSet presAssocID="{98D7D170-FBD4-47CD-9013-EA3765EBA958}" presName="rootComposite" presStyleCnt="0"/>
      <dgm:spPr/>
    </dgm:pt>
    <dgm:pt modelId="{92591F96-901C-4CCE-9BEF-DC7F28455A86}" type="pres">
      <dgm:prSet presAssocID="{98D7D170-FBD4-47CD-9013-EA3765EBA958}" presName="rootText" presStyleLbl="node2" presStyleIdx="4" presStyleCnt="5" custScaleY="1783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A3B69A-BD7F-4CC3-AB00-0DA84E65EF4D}" type="pres">
      <dgm:prSet presAssocID="{98D7D170-FBD4-47CD-9013-EA3765EBA958}" presName="rootConnector" presStyleLbl="node2" presStyleIdx="4" presStyleCnt="5"/>
      <dgm:spPr/>
      <dgm:t>
        <a:bodyPr/>
        <a:lstStyle/>
        <a:p>
          <a:endParaRPr lang="ru-RU"/>
        </a:p>
      </dgm:t>
    </dgm:pt>
    <dgm:pt modelId="{8BE4A36F-B473-449C-A659-FD581CE8ECF6}" type="pres">
      <dgm:prSet presAssocID="{98D7D170-FBD4-47CD-9013-EA3765EBA958}" presName="hierChild4" presStyleCnt="0"/>
      <dgm:spPr/>
    </dgm:pt>
    <dgm:pt modelId="{86CE891A-EF3B-420B-BA2E-F72D29605C1D}" type="pres">
      <dgm:prSet presAssocID="{98D7D170-FBD4-47CD-9013-EA3765EBA958}" presName="hierChild5" presStyleCnt="0"/>
      <dgm:spPr/>
    </dgm:pt>
    <dgm:pt modelId="{1ABE7308-220A-4A3F-8835-B4A9B48B800F}" type="pres">
      <dgm:prSet presAssocID="{9418C8C8-6066-44F3-9A7D-BB43E7AF1E70}" presName="hierChild3" presStyleCnt="0"/>
      <dgm:spPr/>
    </dgm:pt>
  </dgm:ptLst>
  <dgm:cxnLst>
    <dgm:cxn modelId="{44E92E1F-718A-488D-9229-282EA9BE947B}" srcId="{9418C8C8-6066-44F3-9A7D-BB43E7AF1E70}" destId="{D84137C0-F5C5-40C1-A70B-6A3EB1C44FDC}" srcOrd="2" destOrd="0" parTransId="{FCB81398-F815-4DEE-8E98-30E7E0F9E908}" sibTransId="{82003A2F-61BE-4973-B6A5-9B64F7E5D19D}"/>
    <dgm:cxn modelId="{7523EBF0-B4F6-4FF7-99EE-E7898FB5EC56}" type="presOf" srcId="{460D56C6-2BEE-4377-A1FC-681280183F2D}" destId="{3B05B757-01B5-4C03-8D83-82EB3EED6CB2}" srcOrd="1" destOrd="0" presId="urn:microsoft.com/office/officeart/2005/8/layout/orgChart1"/>
    <dgm:cxn modelId="{9FE7243B-C264-4112-B01C-2A727B9C909A}" srcId="{D313B7AE-5D52-48E0-BB34-840DE06860EE}" destId="{9418C8C8-6066-44F3-9A7D-BB43E7AF1E70}" srcOrd="0" destOrd="0" parTransId="{2D7628B8-EE50-41EC-81CA-8B7F32EFADB1}" sibTransId="{B55CCE58-9701-4A6F-8844-816068106F4F}"/>
    <dgm:cxn modelId="{0B8A4677-0D1E-4FD3-9FA3-0CAF1881AA42}" srcId="{9418C8C8-6066-44F3-9A7D-BB43E7AF1E70}" destId="{1B325422-00CD-4838-B289-3B821317608A}" srcOrd="0" destOrd="0" parTransId="{B0C7F2B6-961C-4234-A5C1-5AC5734A7285}" sibTransId="{DB116001-DFC1-447D-AE1E-0A643FD93F70}"/>
    <dgm:cxn modelId="{D270961A-32A5-43EA-ACC2-3B70D79DF39C}" srcId="{9418C8C8-6066-44F3-9A7D-BB43E7AF1E70}" destId="{98D7D170-FBD4-47CD-9013-EA3765EBA958}" srcOrd="4" destOrd="0" parTransId="{163FD7C1-9891-447F-B396-6D25E2090738}" sibTransId="{393D470A-B055-4795-9405-A65E8D4D1AAF}"/>
    <dgm:cxn modelId="{9CFE688C-E9C2-4726-85C9-1B7E40A8863E}" srcId="{9418C8C8-6066-44F3-9A7D-BB43E7AF1E70}" destId="{460D56C6-2BEE-4377-A1FC-681280183F2D}" srcOrd="1" destOrd="0" parTransId="{E5DBD79C-D84F-4ECB-90F0-6DD656532671}" sibTransId="{E97F26E4-4CB7-4F7F-927F-D50E8F8B8ACC}"/>
    <dgm:cxn modelId="{6815081D-AD40-495A-A44B-ABAEA13D5495}" type="presOf" srcId="{163FD7C1-9891-447F-B396-6D25E2090738}" destId="{6B07A7CB-3A99-407B-B718-61D89AC46FE4}" srcOrd="0" destOrd="0" presId="urn:microsoft.com/office/officeart/2005/8/layout/orgChart1"/>
    <dgm:cxn modelId="{CF3BCAA8-FC2D-4577-8A91-74ECAABC8664}" type="presOf" srcId="{1B325422-00CD-4838-B289-3B821317608A}" destId="{E3106EB1-48A1-4B02-86E5-E1A175E9FE48}" srcOrd="0" destOrd="0" presId="urn:microsoft.com/office/officeart/2005/8/layout/orgChart1"/>
    <dgm:cxn modelId="{066D011A-0E79-4FD1-A9C4-91C98A287D30}" type="presOf" srcId="{98D7D170-FBD4-47CD-9013-EA3765EBA958}" destId="{92591F96-901C-4CCE-9BEF-DC7F28455A86}" srcOrd="0" destOrd="0" presId="urn:microsoft.com/office/officeart/2005/8/layout/orgChart1"/>
    <dgm:cxn modelId="{8EEA5796-4C09-4459-B723-3052C470BB2E}" type="presOf" srcId="{061AACA3-094C-47FA-BC1B-70A51B0E094A}" destId="{9D17C2B0-CDE8-41BF-B728-AACF5D081AB6}" srcOrd="0" destOrd="0" presId="urn:microsoft.com/office/officeart/2005/8/layout/orgChart1"/>
    <dgm:cxn modelId="{9401F1B3-B75C-41CF-B5A1-1DCCD06D99C6}" type="presOf" srcId="{9418C8C8-6066-44F3-9A7D-BB43E7AF1E70}" destId="{1F40539E-42FE-499D-880B-F542F0F9D9FD}" srcOrd="1" destOrd="0" presId="urn:microsoft.com/office/officeart/2005/8/layout/orgChart1"/>
    <dgm:cxn modelId="{7056F20D-5575-412F-9D2D-82D22064D9BC}" type="presOf" srcId="{1B325422-00CD-4838-B289-3B821317608A}" destId="{2B33A5FB-B480-46B3-B2F3-1AC10D4C9461}" srcOrd="1" destOrd="0" presId="urn:microsoft.com/office/officeart/2005/8/layout/orgChart1"/>
    <dgm:cxn modelId="{792232CE-CF14-45BE-9AAB-8049E46402F1}" type="presOf" srcId="{98D7D170-FBD4-47CD-9013-EA3765EBA958}" destId="{02A3B69A-BD7F-4CC3-AB00-0DA84E65EF4D}" srcOrd="1" destOrd="0" presId="urn:microsoft.com/office/officeart/2005/8/layout/orgChart1"/>
    <dgm:cxn modelId="{C03A21B6-D9CA-4BF6-8AE5-95AA4A8F41E6}" type="presOf" srcId="{FCB81398-F815-4DEE-8E98-30E7E0F9E908}" destId="{5F9366BC-E5A1-4D64-95A5-73CD1F4D89D4}" srcOrd="0" destOrd="0" presId="urn:microsoft.com/office/officeart/2005/8/layout/orgChart1"/>
    <dgm:cxn modelId="{6C04BB47-2E33-42E4-AE47-FC078E3244CC}" type="presOf" srcId="{E5DBD79C-D84F-4ECB-90F0-6DD656532671}" destId="{587B1296-24CD-4744-8A31-FF4A2DC3FABD}" srcOrd="0" destOrd="0" presId="urn:microsoft.com/office/officeart/2005/8/layout/orgChart1"/>
    <dgm:cxn modelId="{374118CA-5408-42BD-BCD6-0C891424B8CA}" type="presOf" srcId="{061AACA3-094C-47FA-BC1B-70A51B0E094A}" destId="{E073DD69-5BDF-4D7D-AAFD-0C1D20ABD64B}" srcOrd="1" destOrd="0" presId="urn:microsoft.com/office/officeart/2005/8/layout/orgChart1"/>
    <dgm:cxn modelId="{F6EDA7CD-32CC-4D9B-A8F5-F1195A2C6293}" type="presOf" srcId="{D84137C0-F5C5-40C1-A70B-6A3EB1C44FDC}" destId="{18029596-FE5C-4315-A908-6BC018393A76}" srcOrd="0" destOrd="0" presId="urn:microsoft.com/office/officeart/2005/8/layout/orgChart1"/>
    <dgm:cxn modelId="{8CDC4D41-9F2E-4717-A113-645F158B6863}" type="presOf" srcId="{D313B7AE-5D52-48E0-BB34-840DE06860EE}" destId="{DF2A0848-4CE0-4025-AA35-A3FA8EE73725}" srcOrd="0" destOrd="0" presId="urn:microsoft.com/office/officeart/2005/8/layout/orgChart1"/>
    <dgm:cxn modelId="{E9C3FAAE-5766-478B-9761-96A20D434169}" type="presOf" srcId="{9418C8C8-6066-44F3-9A7D-BB43E7AF1E70}" destId="{131DB484-9665-4269-A180-3CA19DA21EBB}" srcOrd="0" destOrd="0" presId="urn:microsoft.com/office/officeart/2005/8/layout/orgChart1"/>
    <dgm:cxn modelId="{196E22E3-5FA1-489D-8CA6-070A02985F86}" type="presOf" srcId="{460D56C6-2BEE-4377-A1FC-681280183F2D}" destId="{13FEEA0F-2C3F-48F7-BC6A-5FB5D0BD5217}" srcOrd="0" destOrd="0" presId="urn:microsoft.com/office/officeart/2005/8/layout/orgChart1"/>
    <dgm:cxn modelId="{FFC6A14B-37DC-4D2F-90D4-B7D33A340F06}" srcId="{9418C8C8-6066-44F3-9A7D-BB43E7AF1E70}" destId="{061AACA3-094C-47FA-BC1B-70A51B0E094A}" srcOrd="3" destOrd="0" parTransId="{4E0E784C-8E37-485A-A921-36EB53B5A4F2}" sibTransId="{9FC19F51-4C2E-4BB1-9CD9-342193D405D9}"/>
    <dgm:cxn modelId="{FBC47A58-004D-44CA-BB9C-1CC470DE7C89}" type="presOf" srcId="{B0C7F2B6-961C-4234-A5C1-5AC5734A7285}" destId="{783E60E9-4818-4675-B2C3-E5817859718E}" srcOrd="0" destOrd="0" presId="urn:microsoft.com/office/officeart/2005/8/layout/orgChart1"/>
    <dgm:cxn modelId="{81579A63-A11F-465A-9785-7F07B8AD2D60}" type="presOf" srcId="{4E0E784C-8E37-485A-A921-36EB53B5A4F2}" destId="{A75BD402-51AB-4A12-B3D5-36655D9DA448}" srcOrd="0" destOrd="0" presId="urn:microsoft.com/office/officeart/2005/8/layout/orgChart1"/>
    <dgm:cxn modelId="{EDF949DD-BF6E-44CD-9944-8B496B9287B6}" type="presOf" srcId="{D84137C0-F5C5-40C1-A70B-6A3EB1C44FDC}" destId="{F083A25F-1CE9-445A-8538-5E487AD39826}" srcOrd="1" destOrd="0" presId="urn:microsoft.com/office/officeart/2005/8/layout/orgChart1"/>
    <dgm:cxn modelId="{0A1832E2-7E30-48D5-B888-78A1C0B05FB9}" type="presParOf" srcId="{DF2A0848-4CE0-4025-AA35-A3FA8EE73725}" destId="{2DD1408A-110A-4D0A-815E-382E7FDD6658}" srcOrd="0" destOrd="0" presId="urn:microsoft.com/office/officeart/2005/8/layout/orgChart1"/>
    <dgm:cxn modelId="{9827A933-37A7-429F-B440-DA1D731E6736}" type="presParOf" srcId="{2DD1408A-110A-4D0A-815E-382E7FDD6658}" destId="{4B6B338D-1C2E-4762-918F-CEF1FBCCDDDA}" srcOrd="0" destOrd="0" presId="urn:microsoft.com/office/officeart/2005/8/layout/orgChart1"/>
    <dgm:cxn modelId="{79442C21-CD98-4117-8688-0268E60F77C5}" type="presParOf" srcId="{4B6B338D-1C2E-4762-918F-CEF1FBCCDDDA}" destId="{131DB484-9665-4269-A180-3CA19DA21EBB}" srcOrd="0" destOrd="0" presId="urn:microsoft.com/office/officeart/2005/8/layout/orgChart1"/>
    <dgm:cxn modelId="{F14A2642-5C35-4C9E-957C-7E3A6F20C85C}" type="presParOf" srcId="{4B6B338D-1C2E-4762-918F-CEF1FBCCDDDA}" destId="{1F40539E-42FE-499D-880B-F542F0F9D9FD}" srcOrd="1" destOrd="0" presId="urn:microsoft.com/office/officeart/2005/8/layout/orgChart1"/>
    <dgm:cxn modelId="{4647846A-E4B1-4CE4-A844-43822D073E1E}" type="presParOf" srcId="{2DD1408A-110A-4D0A-815E-382E7FDD6658}" destId="{EFBCC636-C4D1-49EF-9702-93564AF43AD9}" srcOrd="1" destOrd="0" presId="urn:microsoft.com/office/officeart/2005/8/layout/orgChart1"/>
    <dgm:cxn modelId="{81A63D7C-63A4-4FC7-BAC4-E6C739905A03}" type="presParOf" srcId="{EFBCC636-C4D1-49EF-9702-93564AF43AD9}" destId="{783E60E9-4818-4675-B2C3-E5817859718E}" srcOrd="0" destOrd="0" presId="urn:microsoft.com/office/officeart/2005/8/layout/orgChart1"/>
    <dgm:cxn modelId="{A466EFC8-9CBC-4002-A712-04A87BF7EA7F}" type="presParOf" srcId="{EFBCC636-C4D1-49EF-9702-93564AF43AD9}" destId="{D628D895-9576-418D-A14A-FDB3C3627034}" srcOrd="1" destOrd="0" presId="urn:microsoft.com/office/officeart/2005/8/layout/orgChart1"/>
    <dgm:cxn modelId="{FED3B126-E905-4F27-98B8-F94B75445A67}" type="presParOf" srcId="{D628D895-9576-418D-A14A-FDB3C3627034}" destId="{81A760AD-7764-4D30-BEDB-301B006658EA}" srcOrd="0" destOrd="0" presId="urn:microsoft.com/office/officeart/2005/8/layout/orgChart1"/>
    <dgm:cxn modelId="{F46F47DB-BD40-4D11-A1DB-8FF88FE9A8CC}" type="presParOf" srcId="{81A760AD-7764-4D30-BEDB-301B006658EA}" destId="{E3106EB1-48A1-4B02-86E5-E1A175E9FE48}" srcOrd="0" destOrd="0" presId="urn:microsoft.com/office/officeart/2005/8/layout/orgChart1"/>
    <dgm:cxn modelId="{8B431C3A-C34A-4953-91B5-DC8C41E068E7}" type="presParOf" srcId="{81A760AD-7764-4D30-BEDB-301B006658EA}" destId="{2B33A5FB-B480-46B3-B2F3-1AC10D4C9461}" srcOrd="1" destOrd="0" presId="urn:microsoft.com/office/officeart/2005/8/layout/orgChart1"/>
    <dgm:cxn modelId="{5BDC0952-5901-406B-97FA-843B8767891F}" type="presParOf" srcId="{D628D895-9576-418D-A14A-FDB3C3627034}" destId="{AD4FFD3B-F249-482A-8DBB-58C33B699F7C}" srcOrd="1" destOrd="0" presId="urn:microsoft.com/office/officeart/2005/8/layout/orgChart1"/>
    <dgm:cxn modelId="{8E06F507-9EB9-4B08-83DC-378BD76753FB}" type="presParOf" srcId="{D628D895-9576-418D-A14A-FDB3C3627034}" destId="{3C052295-83BF-4C69-80F4-A00F6ED37A53}" srcOrd="2" destOrd="0" presId="urn:microsoft.com/office/officeart/2005/8/layout/orgChart1"/>
    <dgm:cxn modelId="{A0C90757-4966-4770-959E-4C5DEDCA5814}" type="presParOf" srcId="{EFBCC636-C4D1-49EF-9702-93564AF43AD9}" destId="{587B1296-24CD-4744-8A31-FF4A2DC3FABD}" srcOrd="2" destOrd="0" presId="urn:microsoft.com/office/officeart/2005/8/layout/orgChart1"/>
    <dgm:cxn modelId="{6431C894-1CF7-4EBA-AE0C-AA0DC06EA75D}" type="presParOf" srcId="{EFBCC636-C4D1-49EF-9702-93564AF43AD9}" destId="{F6064829-3692-4281-AA69-7819FC9B2BC6}" srcOrd="3" destOrd="0" presId="urn:microsoft.com/office/officeart/2005/8/layout/orgChart1"/>
    <dgm:cxn modelId="{09422A9A-270B-4640-B872-62624EFCE80F}" type="presParOf" srcId="{F6064829-3692-4281-AA69-7819FC9B2BC6}" destId="{4F4E13A1-41BF-468F-843F-FA3573DFCAB5}" srcOrd="0" destOrd="0" presId="urn:microsoft.com/office/officeart/2005/8/layout/orgChart1"/>
    <dgm:cxn modelId="{D00B15A8-899A-463F-AD55-E096A26EF82E}" type="presParOf" srcId="{4F4E13A1-41BF-468F-843F-FA3573DFCAB5}" destId="{13FEEA0F-2C3F-48F7-BC6A-5FB5D0BD5217}" srcOrd="0" destOrd="0" presId="urn:microsoft.com/office/officeart/2005/8/layout/orgChart1"/>
    <dgm:cxn modelId="{79C306FB-EF23-40A6-A92A-A7585A58946D}" type="presParOf" srcId="{4F4E13A1-41BF-468F-843F-FA3573DFCAB5}" destId="{3B05B757-01B5-4C03-8D83-82EB3EED6CB2}" srcOrd="1" destOrd="0" presId="urn:microsoft.com/office/officeart/2005/8/layout/orgChart1"/>
    <dgm:cxn modelId="{F900BDBB-F0E3-44DC-87FD-76C22978A966}" type="presParOf" srcId="{F6064829-3692-4281-AA69-7819FC9B2BC6}" destId="{9B03DBF3-0E78-4E79-8731-38D00176D2EF}" srcOrd="1" destOrd="0" presId="urn:microsoft.com/office/officeart/2005/8/layout/orgChart1"/>
    <dgm:cxn modelId="{D89DD1D8-63F5-45FF-82F1-1739E1128A56}" type="presParOf" srcId="{F6064829-3692-4281-AA69-7819FC9B2BC6}" destId="{D15F824E-AE62-4BAF-AFF1-B3202BFCE93F}" srcOrd="2" destOrd="0" presId="urn:microsoft.com/office/officeart/2005/8/layout/orgChart1"/>
    <dgm:cxn modelId="{78585706-07D7-4E07-A6F6-0F0EC11081FB}" type="presParOf" srcId="{EFBCC636-C4D1-49EF-9702-93564AF43AD9}" destId="{5F9366BC-E5A1-4D64-95A5-73CD1F4D89D4}" srcOrd="4" destOrd="0" presId="urn:microsoft.com/office/officeart/2005/8/layout/orgChart1"/>
    <dgm:cxn modelId="{EE4DA508-E677-4A04-84A2-9BCB25BCFA07}" type="presParOf" srcId="{EFBCC636-C4D1-49EF-9702-93564AF43AD9}" destId="{20BF13D3-B79C-4CD7-977F-8EFDF6D71B11}" srcOrd="5" destOrd="0" presId="urn:microsoft.com/office/officeart/2005/8/layout/orgChart1"/>
    <dgm:cxn modelId="{6F31C8CE-2E90-4FD8-95D5-AF8851B1BCB0}" type="presParOf" srcId="{20BF13D3-B79C-4CD7-977F-8EFDF6D71B11}" destId="{E9794E53-D9F2-43C0-9C29-C42D054B5EB4}" srcOrd="0" destOrd="0" presId="urn:microsoft.com/office/officeart/2005/8/layout/orgChart1"/>
    <dgm:cxn modelId="{21B0ACD8-5EF8-478B-A6C7-EE0356F2FBF1}" type="presParOf" srcId="{E9794E53-D9F2-43C0-9C29-C42D054B5EB4}" destId="{18029596-FE5C-4315-A908-6BC018393A76}" srcOrd="0" destOrd="0" presId="urn:microsoft.com/office/officeart/2005/8/layout/orgChart1"/>
    <dgm:cxn modelId="{F7211406-C53D-4668-AD26-6DF8D1F45346}" type="presParOf" srcId="{E9794E53-D9F2-43C0-9C29-C42D054B5EB4}" destId="{F083A25F-1CE9-445A-8538-5E487AD39826}" srcOrd="1" destOrd="0" presId="urn:microsoft.com/office/officeart/2005/8/layout/orgChart1"/>
    <dgm:cxn modelId="{29DE7800-BDDF-49FE-88AB-8E9B4695ACF4}" type="presParOf" srcId="{20BF13D3-B79C-4CD7-977F-8EFDF6D71B11}" destId="{C2AFEFB0-97E5-4C58-81C3-CAD1B0D828AE}" srcOrd="1" destOrd="0" presId="urn:microsoft.com/office/officeart/2005/8/layout/orgChart1"/>
    <dgm:cxn modelId="{0A142129-1F16-400D-B259-CE5FA68D2200}" type="presParOf" srcId="{20BF13D3-B79C-4CD7-977F-8EFDF6D71B11}" destId="{5B82F9A0-B478-493D-9C42-B6AA1C5D38DD}" srcOrd="2" destOrd="0" presId="urn:microsoft.com/office/officeart/2005/8/layout/orgChart1"/>
    <dgm:cxn modelId="{F30B4D20-A158-487B-9893-BF4D02A62CA8}" type="presParOf" srcId="{EFBCC636-C4D1-49EF-9702-93564AF43AD9}" destId="{A75BD402-51AB-4A12-B3D5-36655D9DA448}" srcOrd="6" destOrd="0" presId="urn:microsoft.com/office/officeart/2005/8/layout/orgChart1"/>
    <dgm:cxn modelId="{856DA631-DCC9-4EE5-BD9C-AF0933ED35BF}" type="presParOf" srcId="{EFBCC636-C4D1-49EF-9702-93564AF43AD9}" destId="{7C0EE551-912E-4323-B6C8-2169AEB27F3A}" srcOrd="7" destOrd="0" presId="urn:microsoft.com/office/officeart/2005/8/layout/orgChart1"/>
    <dgm:cxn modelId="{A37789B9-1E6B-4A88-963E-E22E193197C3}" type="presParOf" srcId="{7C0EE551-912E-4323-B6C8-2169AEB27F3A}" destId="{3EF1CDAC-9122-454A-AA92-A0F30449EC2C}" srcOrd="0" destOrd="0" presId="urn:microsoft.com/office/officeart/2005/8/layout/orgChart1"/>
    <dgm:cxn modelId="{A511E123-6BD2-4EA1-A8A4-FE4A93E2E1DB}" type="presParOf" srcId="{3EF1CDAC-9122-454A-AA92-A0F30449EC2C}" destId="{9D17C2B0-CDE8-41BF-B728-AACF5D081AB6}" srcOrd="0" destOrd="0" presId="urn:microsoft.com/office/officeart/2005/8/layout/orgChart1"/>
    <dgm:cxn modelId="{C3AC3BE5-112F-4AC1-90F4-3C625CACCDC8}" type="presParOf" srcId="{3EF1CDAC-9122-454A-AA92-A0F30449EC2C}" destId="{E073DD69-5BDF-4D7D-AAFD-0C1D20ABD64B}" srcOrd="1" destOrd="0" presId="urn:microsoft.com/office/officeart/2005/8/layout/orgChart1"/>
    <dgm:cxn modelId="{43A3078F-248D-491F-9CB1-E7BE3A109ADA}" type="presParOf" srcId="{7C0EE551-912E-4323-B6C8-2169AEB27F3A}" destId="{0BA53DD5-7A18-41A1-8831-D561D9711625}" srcOrd="1" destOrd="0" presId="urn:microsoft.com/office/officeart/2005/8/layout/orgChart1"/>
    <dgm:cxn modelId="{A57F5832-6371-4179-BED3-0B2A04F76D9D}" type="presParOf" srcId="{7C0EE551-912E-4323-B6C8-2169AEB27F3A}" destId="{A0C50C21-30A0-490C-BE91-D573831C95E3}" srcOrd="2" destOrd="0" presId="urn:microsoft.com/office/officeart/2005/8/layout/orgChart1"/>
    <dgm:cxn modelId="{17512DE9-B0FE-4D77-BEBE-884C33F31544}" type="presParOf" srcId="{EFBCC636-C4D1-49EF-9702-93564AF43AD9}" destId="{6B07A7CB-3A99-407B-B718-61D89AC46FE4}" srcOrd="8" destOrd="0" presId="urn:microsoft.com/office/officeart/2005/8/layout/orgChart1"/>
    <dgm:cxn modelId="{A629F4AB-A682-4134-AFED-5EFE1F008425}" type="presParOf" srcId="{EFBCC636-C4D1-49EF-9702-93564AF43AD9}" destId="{EE86919A-5055-4363-B7D7-B852C89D9274}" srcOrd="9" destOrd="0" presId="urn:microsoft.com/office/officeart/2005/8/layout/orgChart1"/>
    <dgm:cxn modelId="{627CE7B5-E414-4D04-844F-D26C755676CF}" type="presParOf" srcId="{EE86919A-5055-4363-B7D7-B852C89D9274}" destId="{6F770216-8EB3-461F-880D-0002273E2694}" srcOrd="0" destOrd="0" presId="urn:microsoft.com/office/officeart/2005/8/layout/orgChart1"/>
    <dgm:cxn modelId="{57826597-9CA2-43BE-BB71-0093B225FE71}" type="presParOf" srcId="{6F770216-8EB3-461F-880D-0002273E2694}" destId="{92591F96-901C-4CCE-9BEF-DC7F28455A86}" srcOrd="0" destOrd="0" presId="urn:microsoft.com/office/officeart/2005/8/layout/orgChart1"/>
    <dgm:cxn modelId="{E653A43D-1758-4449-AC21-1620D7788830}" type="presParOf" srcId="{6F770216-8EB3-461F-880D-0002273E2694}" destId="{02A3B69A-BD7F-4CC3-AB00-0DA84E65EF4D}" srcOrd="1" destOrd="0" presId="urn:microsoft.com/office/officeart/2005/8/layout/orgChart1"/>
    <dgm:cxn modelId="{008DA16D-53CE-460B-9545-C1F470649021}" type="presParOf" srcId="{EE86919A-5055-4363-B7D7-B852C89D9274}" destId="{8BE4A36F-B473-449C-A659-FD581CE8ECF6}" srcOrd="1" destOrd="0" presId="urn:microsoft.com/office/officeart/2005/8/layout/orgChart1"/>
    <dgm:cxn modelId="{174A6F27-7BED-447A-81E9-EC2B7D2B5504}" type="presParOf" srcId="{EE86919A-5055-4363-B7D7-B852C89D9274}" destId="{86CE891A-EF3B-420B-BA2E-F72D29605C1D}" srcOrd="2" destOrd="0" presId="urn:microsoft.com/office/officeart/2005/8/layout/orgChart1"/>
    <dgm:cxn modelId="{10E379FE-2731-41CC-AA22-91E31001F0F8}" type="presParOf" srcId="{2DD1408A-110A-4D0A-815E-382E7FDD6658}" destId="{1ABE7308-220A-4A3F-8835-B4A9B48B800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313B7AE-5D52-48E0-BB34-840DE06860EE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84137C0-F5C5-40C1-A70B-6A3EB1C44FDC}">
      <dgm:prSet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Возмещение расходов на предупредительные меры по сокращения травматизма</a:t>
          </a:r>
          <a:endParaRPr lang="ru-RU" sz="1600" b="1" dirty="0">
            <a:solidFill>
              <a:schemeClr val="tx1"/>
            </a:solidFill>
          </a:endParaRPr>
        </a:p>
      </dgm:t>
    </dgm:pt>
    <dgm:pt modelId="{82003A2F-61BE-4973-B6A5-9B64F7E5D19D}" type="sibTrans" cxnId="{44E92E1F-718A-488D-9229-282EA9BE947B}">
      <dgm:prSet/>
      <dgm:spPr/>
      <dgm:t>
        <a:bodyPr/>
        <a:lstStyle/>
        <a:p>
          <a:endParaRPr lang="ru-RU"/>
        </a:p>
      </dgm:t>
    </dgm:pt>
    <dgm:pt modelId="{FCB81398-F815-4DEE-8E98-30E7E0F9E908}" type="parTrans" cxnId="{44E92E1F-718A-488D-9229-282EA9BE947B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>
        <a:ln>
          <a:solidFill>
            <a:srgbClr val="002060"/>
          </a:solidFill>
        </a:ln>
      </dgm:spPr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460D56C6-2BEE-4377-A1FC-681280183F2D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Пособие на погребение</a:t>
          </a:r>
          <a:endParaRPr lang="ru-RU" sz="1600" b="1" dirty="0">
            <a:solidFill>
              <a:schemeClr val="tx1"/>
            </a:solidFill>
          </a:endParaRPr>
        </a:p>
      </dgm:t>
    </dgm:pt>
    <dgm:pt modelId="{E97F26E4-4CB7-4F7F-927F-D50E8F8B8ACC}" type="sibTrans" cxnId="{9CFE688C-E9C2-4726-85C9-1B7E40A8863E}">
      <dgm:prSet/>
      <dgm:spPr/>
      <dgm:t>
        <a:bodyPr/>
        <a:lstStyle/>
        <a:p>
          <a:endParaRPr lang="ru-RU"/>
        </a:p>
      </dgm:t>
    </dgm:pt>
    <dgm:pt modelId="{E5DBD79C-D84F-4ECB-90F0-6DD656532671}" type="parTrans" cxnId="{9CFE688C-E9C2-4726-85C9-1B7E40A8863E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1B325422-00CD-4838-B289-3B821317608A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Оплата 4-х доп. дней по уходу </a:t>
          </a:r>
        </a:p>
        <a:p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 ребенком-инвалидом</a:t>
          </a:r>
          <a:endParaRPr lang="ru-RU" sz="1400" b="1" dirty="0">
            <a:solidFill>
              <a:schemeClr val="tx1"/>
            </a:solidFill>
          </a:endParaRPr>
        </a:p>
      </dgm:t>
    </dgm:pt>
    <dgm:pt modelId="{DB116001-DFC1-447D-AE1E-0A643FD93F70}" type="sibTrans" cxnId="{0B8A4677-0D1E-4FD3-9FA3-0CAF1881AA42}">
      <dgm:prSet/>
      <dgm:spPr/>
      <dgm:t>
        <a:bodyPr/>
        <a:lstStyle/>
        <a:p>
          <a:endParaRPr lang="ru-RU"/>
        </a:p>
      </dgm:t>
    </dgm:pt>
    <dgm:pt modelId="{B0C7F2B6-961C-4234-A5C1-5AC5734A7285}" type="parTrans" cxnId="{0B8A4677-0D1E-4FD3-9FA3-0CAF1881AA42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9418C8C8-6066-44F3-9A7D-BB43E7AF1E70}">
      <dgm:prSet phldrT="[Текст]" custT="1"/>
      <dgm:spPr>
        <a:noFill/>
        <a:ln>
          <a:solidFill>
            <a:schemeClr val="accent1"/>
          </a:solidFill>
        </a:ln>
      </dgm:spPr>
      <dgm:t>
        <a:bodyPr/>
        <a:lstStyle/>
        <a:p>
          <a:pPr algn="just">
            <a:lnSpc>
              <a:spcPct val="90000"/>
            </a:lnSpc>
            <a:spcBef>
              <a:spcPts val="0"/>
            </a:spcBef>
            <a:spcAft>
              <a:spcPts val="0"/>
            </a:spcAft>
          </a:pPr>
          <a:endParaRPr lang="ru-RU" sz="2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Все страхователи </a:t>
          </a: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независимо  от численности</a:t>
          </a: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должны</a:t>
          </a:r>
          <a:r>
            <a:rPr lang="ru-RU" sz="2000" b="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представлять в Региональное отделение</a:t>
          </a: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0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пакет документов с описью, только на бумажном носителе</a:t>
          </a: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по </a:t>
          </a:r>
          <a:r>
            <a:rPr lang="en-US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5</a:t>
          </a:r>
          <a:r>
            <a:rPr lang="ru-RU" sz="20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 видам расходов</a:t>
          </a:r>
          <a:r>
            <a:rPr lang="ru-RU" sz="18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:</a:t>
          </a:r>
        </a:p>
        <a:p>
          <a:pPr algn="just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u="sng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55CCE58-9701-4A6F-8844-816068106F4F}" type="sibTrans" cxnId="{9FE7243B-C264-4112-B01C-2A727B9C909A}">
      <dgm:prSet/>
      <dgm:spPr/>
      <dgm:t>
        <a:bodyPr/>
        <a:lstStyle/>
        <a:p>
          <a:endParaRPr lang="ru-RU"/>
        </a:p>
      </dgm:t>
    </dgm:pt>
    <dgm:pt modelId="{2D7628B8-EE50-41EC-81CA-8B7F32EFADB1}" type="parTrans" cxnId="{9FE7243B-C264-4112-B01C-2A727B9C909A}">
      <dgm:prSet/>
      <dgm:spPr/>
      <dgm:t>
        <a:bodyPr/>
        <a:lstStyle/>
        <a:p>
          <a:endParaRPr lang="ru-RU"/>
        </a:p>
      </dgm:t>
    </dgm:pt>
    <dgm:pt modelId="{6A348B0C-0504-459A-964D-3A8EB3BCD8CB}">
      <dgm:prSet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Оплата отпуска (сверх ежегодного оплачиваемого отпуска)  на весь период лечения и проезда к месту лечения и обратно </a:t>
          </a:r>
          <a:endParaRPr lang="ru-RU" sz="16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F23A33C-3A49-4A49-B5AF-3AFE52B21708}" type="parTrans" cxnId="{D9269FF2-B222-471B-B03B-8DF6977DDA4A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400C25C9-A854-4A71-9EB0-2D865D3FACD3}" type="sibTrans" cxnId="{D9269FF2-B222-471B-B03B-8DF6977DDA4A}">
      <dgm:prSet/>
      <dgm:spPr/>
      <dgm:t>
        <a:bodyPr/>
        <a:lstStyle/>
        <a:p>
          <a:endParaRPr lang="ru-RU"/>
        </a:p>
      </dgm:t>
    </dgm:pt>
    <dgm:pt modelId="{4360C7ED-5082-446B-BBC7-748E30143ED8}">
      <dgm:prSet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Пособие по временной нетрудоспособности (НС)</a:t>
          </a:r>
          <a:endParaRPr lang="ru-RU" sz="16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73AE152-D2A0-4E39-AEF3-08E020BA0BA2}" type="parTrans" cxnId="{5E6ECE66-0B3E-4637-9003-EC5C8B515867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B297BE43-8647-41AA-BDD9-8250C5DD30A7}" type="sibTrans" cxnId="{5E6ECE66-0B3E-4637-9003-EC5C8B515867}">
      <dgm:prSet/>
      <dgm:spPr/>
      <dgm:t>
        <a:bodyPr/>
        <a:lstStyle/>
        <a:p>
          <a:endParaRPr lang="ru-RU"/>
        </a:p>
      </dgm:t>
    </dgm:pt>
    <dgm:pt modelId="{1300D8BB-4620-4C26-A7E7-3FEF50AE72F5}" type="pres">
      <dgm:prSet presAssocID="{D313B7AE-5D52-48E0-BB34-840DE06860E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E51865-0168-4533-966D-789ADF4CDAD0}" type="pres">
      <dgm:prSet presAssocID="{9418C8C8-6066-44F3-9A7D-BB43E7AF1E70}" presName="root1" presStyleCnt="0"/>
      <dgm:spPr/>
    </dgm:pt>
    <dgm:pt modelId="{34CD8D09-FC53-4852-87AF-71BCB1FB8DD8}" type="pres">
      <dgm:prSet presAssocID="{9418C8C8-6066-44F3-9A7D-BB43E7AF1E70}" presName="LevelOneTextNode" presStyleLbl="node0" presStyleIdx="0" presStyleCnt="1" custAng="5400000" custScaleX="518037" custScaleY="71753" custLinFactNeighborX="-97601" custLinFactNeighborY="25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C067BBF-E01F-4CB2-951E-AD140853EB16}" type="pres">
      <dgm:prSet presAssocID="{9418C8C8-6066-44F3-9A7D-BB43E7AF1E70}" presName="level2hierChild" presStyleCnt="0"/>
      <dgm:spPr/>
    </dgm:pt>
    <dgm:pt modelId="{3714FBEE-EC17-401A-987C-52A5056D971F}" type="pres">
      <dgm:prSet presAssocID="{B0C7F2B6-961C-4234-A5C1-5AC5734A7285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3EF4B0F2-3A8F-41D9-8E4B-F1CAB99923F0}" type="pres">
      <dgm:prSet presAssocID="{B0C7F2B6-961C-4234-A5C1-5AC5734A7285}" presName="connTx" presStyleLbl="parChTrans1D2" presStyleIdx="0" presStyleCnt="5"/>
      <dgm:spPr/>
      <dgm:t>
        <a:bodyPr/>
        <a:lstStyle/>
        <a:p>
          <a:endParaRPr lang="ru-RU"/>
        </a:p>
      </dgm:t>
    </dgm:pt>
    <dgm:pt modelId="{1B6D7D1B-84B8-47CB-8028-62FC86DB4EDF}" type="pres">
      <dgm:prSet presAssocID="{1B325422-00CD-4838-B289-3B821317608A}" presName="root2" presStyleCnt="0"/>
      <dgm:spPr/>
    </dgm:pt>
    <dgm:pt modelId="{354A4462-5568-401B-91AE-7791F6756AEF}" type="pres">
      <dgm:prSet presAssocID="{1B325422-00CD-4838-B289-3B821317608A}" presName="LevelTwoTextNode" presStyleLbl="node2" presStyleIdx="0" presStyleCnt="5" custScaleX="1400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CC8ED1-5AE6-4883-8DA1-80BEDC9B8D00}" type="pres">
      <dgm:prSet presAssocID="{1B325422-00CD-4838-B289-3B821317608A}" presName="level3hierChild" presStyleCnt="0"/>
      <dgm:spPr/>
    </dgm:pt>
    <dgm:pt modelId="{84C6939E-1340-4FC5-8D21-7EE4926E9EC2}" type="pres">
      <dgm:prSet presAssocID="{E5DBD79C-D84F-4ECB-90F0-6DD656532671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9ADD519D-3557-4D5E-9969-4AEBE92B6919}" type="pres">
      <dgm:prSet presAssocID="{E5DBD79C-D84F-4ECB-90F0-6DD656532671}" presName="connTx" presStyleLbl="parChTrans1D2" presStyleIdx="1" presStyleCnt="5"/>
      <dgm:spPr/>
      <dgm:t>
        <a:bodyPr/>
        <a:lstStyle/>
        <a:p>
          <a:endParaRPr lang="ru-RU"/>
        </a:p>
      </dgm:t>
    </dgm:pt>
    <dgm:pt modelId="{7E2A5DBD-6A7B-434A-BF49-9B8F23E30213}" type="pres">
      <dgm:prSet presAssocID="{460D56C6-2BEE-4377-A1FC-681280183F2D}" presName="root2" presStyleCnt="0"/>
      <dgm:spPr/>
    </dgm:pt>
    <dgm:pt modelId="{8FB190B1-08D5-4084-A2D8-F98C37655A15}" type="pres">
      <dgm:prSet presAssocID="{460D56C6-2BEE-4377-A1FC-681280183F2D}" presName="LevelTwoTextNode" presStyleLbl="node2" presStyleIdx="1" presStyleCnt="5" custScaleX="1360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0D3AC91-A6CF-4820-805A-A1078630680A}" type="pres">
      <dgm:prSet presAssocID="{460D56C6-2BEE-4377-A1FC-681280183F2D}" presName="level3hierChild" presStyleCnt="0"/>
      <dgm:spPr/>
    </dgm:pt>
    <dgm:pt modelId="{7A14D069-3322-4930-873B-67785C2B43E4}" type="pres">
      <dgm:prSet presAssocID="{FCB81398-F815-4DEE-8E98-30E7E0F9E908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4FA380A4-8AD6-450F-97F1-248D07CC91E7}" type="pres">
      <dgm:prSet presAssocID="{FCB81398-F815-4DEE-8E98-30E7E0F9E90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1F57F541-A513-4E6B-8F1F-CD08C5177223}" type="pres">
      <dgm:prSet presAssocID="{D84137C0-F5C5-40C1-A70B-6A3EB1C44FDC}" presName="root2" presStyleCnt="0"/>
      <dgm:spPr/>
    </dgm:pt>
    <dgm:pt modelId="{6910A701-0102-4A2D-976A-D477BAC627D4}" type="pres">
      <dgm:prSet presAssocID="{D84137C0-F5C5-40C1-A70B-6A3EB1C44FDC}" presName="LevelTwoTextNode" presStyleLbl="node2" presStyleIdx="2" presStyleCnt="5" custScaleX="1360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BDF554-B431-4B20-8F59-E37DDEA1138C}" type="pres">
      <dgm:prSet presAssocID="{D84137C0-F5C5-40C1-A70B-6A3EB1C44FDC}" presName="level3hierChild" presStyleCnt="0"/>
      <dgm:spPr/>
    </dgm:pt>
    <dgm:pt modelId="{D16E4847-970B-408D-BBAA-5F04F7047592}" type="pres">
      <dgm:prSet presAssocID="{1F23A33C-3A49-4A49-B5AF-3AFE52B21708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C118E58B-9E00-492B-BB91-3B34907A2DBF}" type="pres">
      <dgm:prSet presAssocID="{1F23A33C-3A49-4A49-B5AF-3AFE52B21708}" presName="connTx" presStyleLbl="parChTrans1D2" presStyleIdx="3" presStyleCnt="5"/>
      <dgm:spPr/>
      <dgm:t>
        <a:bodyPr/>
        <a:lstStyle/>
        <a:p>
          <a:endParaRPr lang="ru-RU"/>
        </a:p>
      </dgm:t>
    </dgm:pt>
    <dgm:pt modelId="{3B00B4FD-901C-40E0-B7A5-6B4A3BCDD7A9}" type="pres">
      <dgm:prSet presAssocID="{6A348B0C-0504-459A-964D-3A8EB3BCD8CB}" presName="root2" presStyleCnt="0"/>
      <dgm:spPr/>
    </dgm:pt>
    <dgm:pt modelId="{1F9FDD26-0018-44FB-8F9B-90F6270FF16C}" type="pres">
      <dgm:prSet presAssocID="{6A348B0C-0504-459A-964D-3A8EB3BCD8CB}" presName="LevelTwoTextNode" presStyleLbl="node2" presStyleIdx="3" presStyleCnt="5" custScaleX="141552" custScaleY="139991" custLinFactNeighborX="-2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42D0D8-55E2-463F-AC65-965FBA3D7F5E}" type="pres">
      <dgm:prSet presAssocID="{6A348B0C-0504-459A-964D-3A8EB3BCD8CB}" presName="level3hierChild" presStyleCnt="0"/>
      <dgm:spPr/>
    </dgm:pt>
    <dgm:pt modelId="{0710F4A8-4E0D-4023-9628-8EF9A34B2A19}" type="pres">
      <dgm:prSet presAssocID="{873AE152-D2A0-4E39-AEF3-08E020BA0BA2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3D682570-905F-47F2-A7C8-61E3137470B5}" type="pres">
      <dgm:prSet presAssocID="{873AE152-D2A0-4E39-AEF3-08E020BA0BA2}" presName="connTx" presStyleLbl="parChTrans1D2" presStyleIdx="4" presStyleCnt="5"/>
      <dgm:spPr/>
      <dgm:t>
        <a:bodyPr/>
        <a:lstStyle/>
        <a:p>
          <a:endParaRPr lang="ru-RU"/>
        </a:p>
      </dgm:t>
    </dgm:pt>
    <dgm:pt modelId="{C93046E0-CFFF-471C-9421-28BAD29BAEA2}" type="pres">
      <dgm:prSet presAssocID="{4360C7ED-5082-446B-BBC7-748E30143ED8}" presName="root2" presStyleCnt="0"/>
      <dgm:spPr/>
    </dgm:pt>
    <dgm:pt modelId="{C5D1EAC3-DB86-4D6D-A68A-3237F106110E}" type="pres">
      <dgm:prSet presAssocID="{4360C7ED-5082-446B-BBC7-748E30143ED8}" presName="LevelTwoTextNode" presStyleLbl="node2" presStyleIdx="4" presStyleCnt="5" custScaleX="1400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5392E0-9677-4071-B3EE-812C802A40C9}" type="pres">
      <dgm:prSet presAssocID="{4360C7ED-5082-446B-BBC7-748E30143ED8}" presName="level3hierChild" presStyleCnt="0"/>
      <dgm:spPr/>
    </dgm:pt>
  </dgm:ptLst>
  <dgm:cxnLst>
    <dgm:cxn modelId="{04280F44-D385-4602-887D-CEF9638898F3}" type="presOf" srcId="{873AE152-D2A0-4E39-AEF3-08E020BA0BA2}" destId="{0710F4A8-4E0D-4023-9628-8EF9A34B2A19}" srcOrd="0" destOrd="0" presId="urn:microsoft.com/office/officeart/2008/layout/HorizontalMultiLevelHierarchy"/>
    <dgm:cxn modelId="{03D92A44-B871-4CAA-B7F8-688D8D32FE04}" type="presOf" srcId="{9418C8C8-6066-44F3-9A7D-BB43E7AF1E70}" destId="{34CD8D09-FC53-4852-87AF-71BCB1FB8DD8}" srcOrd="0" destOrd="0" presId="urn:microsoft.com/office/officeart/2008/layout/HorizontalMultiLevelHierarchy"/>
    <dgm:cxn modelId="{EECFE819-2AC5-41D9-A139-3CE5D673A5A8}" type="presOf" srcId="{B0C7F2B6-961C-4234-A5C1-5AC5734A7285}" destId="{3714FBEE-EC17-401A-987C-52A5056D971F}" srcOrd="0" destOrd="0" presId="urn:microsoft.com/office/officeart/2008/layout/HorizontalMultiLevelHierarchy"/>
    <dgm:cxn modelId="{9CFE688C-E9C2-4726-85C9-1B7E40A8863E}" srcId="{9418C8C8-6066-44F3-9A7D-BB43E7AF1E70}" destId="{460D56C6-2BEE-4377-A1FC-681280183F2D}" srcOrd="1" destOrd="0" parTransId="{E5DBD79C-D84F-4ECB-90F0-6DD656532671}" sibTransId="{E97F26E4-4CB7-4F7F-927F-D50E8F8B8ACC}"/>
    <dgm:cxn modelId="{25CC2E65-1D89-45CF-BDC5-B3A252E9CAD4}" type="presOf" srcId="{1B325422-00CD-4838-B289-3B821317608A}" destId="{354A4462-5568-401B-91AE-7791F6756AEF}" srcOrd="0" destOrd="0" presId="urn:microsoft.com/office/officeart/2008/layout/HorizontalMultiLevelHierarchy"/>
    <dgm:cxn modelId="{2D9763D7-E06E-407F-ADB6-DBB1C4C85E61}" type="presOf" srcId="{D313B7AE-5D52-48E0-BB34-840DE06860EE}" destId="{1300D8BB-4620-4C26-A7E7-3FEF50AE72F5}" srcOrd="0" destOrd="0" presId="urn:microsoft.com/office/officeart/2008/layout/HorizontalMultiLevelHierarchy"/>
    <dgm:cxn modelId="{387B28DB-6942-4787-BF74-19DA828A23C1}" type="presOf" srcId="{E5DBD79C-D84F-4ECB-90F0-6DD656532671}" destId="{9ADD519D-3557-4D5E-9969-4AEBE92B6919}" srcOrd="1" destOrd="0" presId="urn:microsoft.com/office/officeart/2008/layout/HorizontalMultiLevelHierarchy"/>
    <dgm:cxn modelId="{9FE7243B-C264-4112-B01C-2A727B9C909A}" srcId="{D313B7AE-5D52-48E0-BB34-840DE06860EE}" destId="{9418C8C8-6066-44F3-9A7D-BB43E7AF1E70}" srcOrd="0" destOrd="0" parTransId="{2D7628B8-EE50-41EC-81CA-8B7F32EFADB1}" sibTransId="{B55CCE58-9701-4A6F-8844-816068106F4F}"/>
    <dgm:cxn modelId="{602833A5-BE9F-44C8-AE50-E702CDBA9B95}" type="presOf" srcId="{6A348B0C-0504-459A-964D-3A8EB3BCD8CB}" destId="{1F9FDD26-0018-44FB-8F9B-90F6270FF16C}" srcOrd="0" destOrd="0" presId="urn:microsoft.com/office/officeart/2008/layout/HorizontalMultiLevelHierarchy"/>
    <dgm:cxn modelId="{DDF53D6B-138D-46EB-B06A-8A750D39FE2E}" type="presOf" srcId="{FCB81398-F815-4DEE-8E98-30E7E0F9E908}" destId="{7A14D069-3322-4930-873B-67785C2B43E4}" srcOrd="0" destOrd="0" presId="urn:microsoft.com/office/officeart/2008/layout/HorizontalMultiLevelHierarchy"/>
    <dgm:cxn modelId="{5D76D992-BED5-424A-B4B6-7AAB743EC9AA}" type="presOf" srcId="{FCB81398-F815-4DEE-8E98-30E7E0F9E908}" destId="{4FA380A4-8AD6-450F-97F1-248D07CC91E7}" srcOrd="1" destOrd="0" presId="urn:microsoft.com/office/officeart/2008/layout/HorizontalMultiLevelHierarchy"/>
    <dgm:cxn modelId="{52310069-F092-40AD-822B-46BA50C59B8F}" type="presOf" srcId="{D84137C0-F5C5-40C1-A70B-6A3EB1C44FDC}" destId="{6910A701-0102-4A2D-976A-D477BAC627D4}" srcOrd="0" destOrd="0" presId="urn:microsoft.com/office/officeart/2008/layout/HorizontalMultiLevelHierarchy"/>
    <dgm:cxn modelId="{D9269FF2-B222-471B-B03B-8DF6977DDA4A}" srcId="{9418C8C8-6066-44F3-9A7D-BB43E7AF1E70}" destId="{6A348B0C-0504-459A-964D-3A8EB3BCD8CB}" srcOrd="3" destOrd="0" parTransId="{1F23A33C-3A49-4A49-B5AF-3AFE52B21708}" sibTransId="{400C25C9-A854-4A71-9EB0-2D865D3FACD3}"/>
    <dgm:cxn modelId="{FD38CC8D-14BA-46C7-BB3E-8F350A2BC4C8}" type="presOf" srcId="{873AE152-D2A0-4E39-AEF3-08E020BA0BA2}" destId="{3D682570-905F-47F2-A7C8-61E3137470B5}" srcOrd="1" destOrd="0" presId="urn:microsoft.com/office/officeart/2008/layout/HorizontalMultiLevelHierarchy"/>
    <dgm:cxn modelId="{5E6ECE66-0B3E-4637-9003-EC5C8B515867}" srcId="{9418C8C8-6066-44F3-9A7D-BB43E7AF1E70}" destId="{4360C7ED-5082-446B-BBC7-748E30143ED8}" srcOrd="4" destOrd="0" parTransId="{873AE152-D2A0-4E39-AEF3-08E020BA0BA2}" sibTransId="{B297BE43-8647-41AA-BDD9-8250C5DD30A7}"/>
    <dgm:cxn modelId="{7D60D024-F228-477D-84FE-AFA8A7932677}" type="presOf" srcId="{1F23A33C-3A49-4A49-B5AF-3AFE52B21708}" destId="{C118E58B-9E00-492B-BB91-3B34907A2DBF}" srcOrd="1" destOrd="0" presId="urn:microsoft.com/office/officeart/2008/layout/HorizontalMultiLevelHierarchy"/>
    <dgm:cxn modelId="{44E92E1F-718A-488D-9229-282EA9BE947B}" srcId="{9418C8C8-6066-44F3-9A7D-BB43E7AF1E70}" destId="{D84137C0-F5C5-40C1-A70B-6A3EB1C44FDC}" srcOrd="2" destOrd="0" parTransId="{FCB81398-F815-4DEE-8E98-30E7E0F9E908}" sibTransId="{82003A2F-61BE-4973-B6A5-9B64F7E5D19D}"/>
    <dgm:cxn modelId="{44832D64-AB7E-4AD3-8D35-F8D7602B976B}" type="presOf" srcId="{B0C7F2B6-961C-4234-A5C1-5AC5734A7285}" destId="{3EF4B0F2-3A8F-41D9-8E4B-F1CAB99923F0}" srcOrd="1" destOrd="0" presId="urn:microsoft.com/office/officeart/2008/layout/HorizontalMultiLevelHierarchy"/>
    <dgm:cxn modelId="{25B9772F-D088-4545-9A8B-84C4D3DB8C75}" type="presOf" srcId="{460D56C6-2BEE-4377-A1FC-681280183F2D}" destId="{8FB190B1-08D5-4084-A2D8-F98C37655A15}" srcOrd="0" destOrd="0" presId="urn:microsoft.com/office/officeart/2008/layout/HorizontalMultiLevelHierarchy"/>
    <dgm:cxn modelId="{E241C5E1-7E62-43A7-AE52-268A6EDED652}" type="presOf" srcId="{1F23A33C-3A49-4A49-B5AF-3AFE52B21708}" destId="{D16E4847-970B-408D-BBAA-5F04F7047592}" srcOrd="0" destOrd="0" presId="urn:microsoft.com/office/officeart/2008/layout/HorizontalMultiLevelHierarchy"/>
    <dgm:cxn modelId="{0B8A4677-0D1E-4FD3-9FA3-0CAF1881AA42}" srcId="{9418C8C8-6066-44F3-9A7D-BB43E7AF1E70}" destId="{1B325422-00CD-4838-B289-3B821317608A}" srcOrd="0" destOrd="0" parTransId="{B0C7F2B6-961C-4234-A5C1-5AC5734A7285}" sibTransId="{DB116001-DFC1-447D-AE1E-0A643FD93F70}"/>
    <dgm:cxn modelId="{57BCA42A-3DB0-4FF4-9FAF-B9E9ED5AF707}" type="presOf" srcId="{E5DBD79C-D84F-4ECB-90F0-6DD656532671}" destId="{84C6939E-1340-4FC5-8D21-7EE4926E9EC2}" srcOrd="0" destOrd="0" presId="urn:microsoft.com/office/officeart/2008/layout/HorizontalMultiLevelHierarchy"/>
    <dgm:cxn modelId="{3DED207B-5844-4FAB-A7DC-DA60D3A9D471}" type="presOf" srcId="{4360C7ED-5082-446B-BBC7-748E30143ED8}" destId="{C5D1EAC3-DB86-4D6D-A68A-3237F106110E}" srcOrd="0" destOrd="0" presId="urn:microsoft.com/office/officeart/2008/layout/HorizontalMultiLevelHierarchy"/>
    <dgm:cxn modelId="{A780423E-71B3-40F1-A3A8-B3E18EB2764C}" type="presParOf" srcId="{1300D8BB-4620-4C26-A7E7-3FEF50AE72F5}" destId="{F0E51865-0168-4533-966D-789ADF4CDAD0}" srcOrd="0" destOrd="0" presId="urn:microsoft.com/office/officeart/2008/layout/HorizontalMultiLevelHierarchy"/>
    <dgm:cxn modelId="{DE2B058F-2FFF-4197-9E30-AFD71ABA802F}" type="presParOf" srcId="{F0E51865-0168-4533-966D-789ADF4CDAD0}" destId="{34CD8D09-FC53-4852-87AF-71BCB1FB8DD8}" srcOrd="0" destOrd="0" presId="urn:microsoft.com/office/officeart/2008/layout/HorizontalMultiLevelHierarchy"/>
    <dgm:cxn modelId="{C8BF72CB-2CCE-4EAD-A0B4-8C6D4D8B9285}" type="presParOf" srcId="{F0E51865-0168-4533-966D-789ADF4CDAD0}" destId="{FC067BBF-E01F-4CB2-951E-AD140853EB16}" srcOrd="1" destOrd="0" presId="urn:microsoft.com/office/officeart/2008/layout/HorizontalMultiLevelHierarchy"/>
    <dgm:cxn modelId="{97045FD7-7E85-4809-8497-0F26C8DCB11E}" type="presParOf" srcId="{FC067BBF-E01F-4CB2-951E-AD140853EB16}" destId="{3714FBEE-EC17-401A-987C-52A5056D971F}" srcOrd="0" destOrd="0" presId="urn:microsoft.com/office/officeart/2008/layout/HorizontalMultiLevelHierarchy"/>
    <dgm:cxn modelId="{9240FA2B-0756-483B-80B1-FD8A31C4861D}" type="presParOf" srcId="{3714FBEE-EC17-401A-987C-52A5056D971F}" destId="{3EF4B0F2-3A8F-41D9-8E4B-F1CAB99923F0}" srcOrd="0" destOrd="0" presId="urn:microsoft.com/office/officeart/2008/layout/HorizontalMultiLevelHierarchy"/>
    <dgm:cxn modelId="{B95E8419-4FDB-4221-9CE8-12D9F26CCFC6}" type="presParOf" srcId="{FC067BBF-E01F-4CB2-951E-AD140853EB16}" destId="{1B6D7D1B-84B8-47CB-8028-62FC86DB4EDF}" srcOrd="1" destOrd="0" presId="urn:microsoft.com/office/officeart/2008/layout/HorizontalMultiLevelHierarchy"/>
    <dgm:cxn modelId="{A885234D-3C1E-4644-95F7-9BC0967F87F1}" type="presParOf" srcId="{1B6D7D1B-84B8-47CB-8028-62FC86DB4EDF}" destId="{354A4462-5568-401B-91AE-7791F6756AEF}" srcOrd="0" destOrd="0" presId="urn:microsoft.com/office/officeart/2008/layout/HorizontalMultiLevelHierarchy"/>
    <dgm:cxn modelId="{45C38887-623A-4C6C-9C38-7CF1CCBF9166}" type="presParOf" srcId="{1B6D7D1B-84B8-47CB-8028-62FC86DB4EDF}" destId="{38CC8ED1-5AE6-4883-8DA1-80BEDC9B8D00}" srcOrd="1" destOrd="0" presId="urn:microsoft.com/office/officeart/2008/layout/HorizontalMultiLevelHierarchy"/>
    <dgm:cxn modelId="{CDDF2087-CA14-4D1D-AE2F-B1A03F793567}" type="presParOf" srcId="{FC067BBF-E01F-4CB2-951E-AD140853EB16}" destId="{84C6939E-1340-4FC5-8D21-7EE4926E9EC2}" srcOrd="2" destOrd="0" presId="urn:microsoft.com/office/officeart/2008/layout/HorizontalMultiLevelHierarchy"/>
    <dgm:cxn modelId="{9D5AAD37-869A-4788-A48F-7CC36B705F6D}" type="presParOf" srcId="{84C6939E-1340-4FC5-8D21-7EE4926E9EC2}" destId="{9ADD519D-3557-4D5E-9969-4AEBE92B6919}" srcOrd="0" destOrd="0" presId="urn:microsoft.com/office/officeart/2008/layout/HorizontalMultiLevelHierarchy"/>
    <dgm:cxn modelId="{96D98399-481F-4ADB-846E-F4277F38FE54}" type="presParOf" srcId="{FC067BBF-E01F-4CB2-951E-AD140853EB16}" destId="{7E2A5DBD-6A7B-434A-BF49-9B8F23E30213}" srcOrd="3" destOrd="0" presId="urn:microsoft.com/office/officeart/2008/layout/HorizontalMultiLevelHierarchy"/>
    <dgm:cxn modelId="{81404759-A750-4AAF-835D-D34CA3B5AA29}" type="presParOf" srcId="{7E2A5DBD-6A7B-434A-BF49-9B8F23E30213}" destId="{8FB190B1-08D5-4084-A2D8-F98C37655A15}" srcOrd="0" destOrd="0" presId="urn:microsoft.com/office/officeart/2008/layout/HorizontalMultiLevelHierarchy"/>
    <dgm:cxn modelId="{6F087C63-3192-4915-A712-97D645B1F2D2}" type="presParOf" srcId="{7E2A5DBD-6A7B-434A-BF49-9B8F23E30213}" destId="{B0D3AC91-A6CF-4820-805A-A1078630680A}" srcOrd="1" destOrd="0" presId="urn:microsoft.com/office/officeart/2008/layout/HorizontalMultiLevelHierarchy"/>
    <dgm:cxn modelId="{DEB01E02-8020-4463-ADE8-8C94B34D230B}" type="presParOf" srcId="{FC067BBF-E01F-4CB2-951E-AD140853EB16}" destId="{7A14D069-3322-4930-873B-67785C2B43E4}" srcOrd="4" destOrd="0" presId="urn:microsoft.com/office/officeart/2008/layout/HorizontalMultiLevelHierarchy"/>
    <dgm:cxn modelId="{37AACD8C-9D27-46C6-96EC-E43895D64F38}" type="presParOf" srcId="{7A14D069-3322-4930-873B-67785C2B43E4}" destId="{4FA380A4-8AD6-450F-97F1-248D07CC91E7}" srcOrd="0" destOrd="0" presId="urn:microsoft.com/office/officeart/2008/layout/HorizontalMultiLevelHierarchy"/>
    <dgm:cxn modelId="{4735244D-E7C8-45B9-87AC-48EC74D67499}" type="presParOf" srcId="{FC067BBF-E01F-4CB2-951E-AD140853EB16}" destId="{1F57F541-A513-4E6B-8F1F-CD08C5177223}" srcOrd="5" destOrd="0" presId="urn:microsoft.com/office/officeart/2008/layout/HorizontalMultiLevelHierarchy"/>
    <dgm:cxn modelId="{F6A11890-5292-45D8-B1D1-92AFB900C081}" type="presParOf" srcId="{1F57F541-A513-4E6B-8F1F-CD08C5177223}" destId="{6910A701-0102-4A2D-976A-D477BAC627D4}" srcOrd="0" destOrd="0" presId="urn:microsoft.com/office/officeart/2008/layout/HorizontalMultiLevelHierarchy"/>
    <dgm:cxn modelId="{25D615D9-95BF-4A7A-A996-60E67D528D0C}" type="presParOf" srcId="{1F57F541-A513-4E6B-8F1F-CD08C5177223}" destId="{EEBDF554-B431-4B20-8F59-E37DDEA1138C}" srcOrd="1" destOrd="0" presId="urn:microsoft.com/office/officeart/2008/layout/HorizontalMultiLevelHierarchy"/>
    <dgm:cxn modelId="{B0E7F962-0E41-458B-8D60-8EAB6582B84B}" type="presParOf" srcId="{FC067BBF-E01F-4CB2-951E-AD140853EB16}" destId="{D16E4847-970B-408D-BBAA-5F04F7047592}" srcOrd="6" destOrd="0" presId="urn:microsoft.com/office/officeart/2008/layout/HorizontalMultiLevelHierarchy"/>
    <dgm:cxn modelId="{1E1FEB4D-7519-48E9-ABBF-9ACA7DB85189}" type="presParOf" srcId="{D16E4847-970B-408D-BBAA-5F04F7047592}" destId="{C118E58B-9E00-492B-BB91-3B34907A2DBF}" srcOrd="0" destOrd="0" presId="urn:microsoft.com/office/officeart/2008/layout/HorizontalMultiLevelHierarchy"/>
    <dgm:cxn modelId="{1549BCDE-0CBB-4C0C-9A1D-B63E9383E590}" type="presParOf" srcId="{FC067BBF-E01F-4CB2-951E-AD140853EB16}" destId="{3B00B4FD-901C-40E0-B7A5-6B4A3BCDD7A9}" srcOrd="7" destOrd="0" presId="urn:microsoft.com/office/officeart/2008/layout/HorizontalMultiLevelHierarchy"/>
    <dgm:cxn modelId="{60477F12-B79C-4609-803C-BC1CF3D93B4B}" type="presParOf" srcId="{3B00B4FD-901C-40E0-B7A5-6B4A3BCDD7A9}" destId="{1F9FDD26-0018-44FB-8F9B-90F6270FF16C}" srcOrd="0" destOrd="0" presId="urn:microsoft.com/office/officeart/2008/layout/HorizontalMultiLevelHierarchy"/>
    <dgm:cxn modelId="{22330B77-759C-49DC-8666-C6E7037AF6F9}" type="presParOf" srcId="{3B00B4FD-901C-40E0-B7A5-6B4A3BCDD7A9}" destId="{BE42D0D8-55E2-463F-AC65-965FBA3D7F5E}" srcOrd="1" destOrd="0" presId="urn:microsoft.com/office/officeart/2008/layout/HorizontalMultiLevelHierarchy"/>
    <dgm:cxn modelId="{8A843FCF-0CE8-4032-814C-9173665CFC70}" type="presParOf" srcId="{FC067BBF-E01F-4CB2-951E-AD140853EB16}" destId="{0710F4A8-4E0D-4023-9628-8EF9A34B2A19}" srcOrd="8" destOrd="0" presId="urn:microsoft.com/office/officeart/2008/layout/HorizontalMultiLevelHierarchy"/>
    <dgm:cxn modelId="{329E06FD-29F3-4D61-915E-322928D3FD1B}" type="presParOf" srcId="{0710F4A8-4E0D-4023-9628-8EF9A34B2A19}" destId="{3D682570-905F-47F2-A7C8-61E3137470B5}" srcOrd="0" destOrd="0" presId="urn:microsoft.com/office/officeart/2008/layout/HorizontalMultiLevelHierarchy"/>
    <dgm:cxn modelId="{9D65F9C0-8F99-478F-B435-19AF96993B93}" type="presParOf" srcId="{FC067BBF-E01F-4CB2-951E-AD140853EB16}" destId="{C93046E0-CFFF-471C-9421-28BAD29BAEA2}" srcOrd="9" destOrd="0" presId="urn:microsoft.com/office/officeart/2008/layout/HorizontalMultiLevelHierarchy"/>
    <dgm:cxn modelId="{0A3DDD6D-7C60-42EB-A62A-A2EE5913612A}" type="presParOf" srcId="{C93046E0-CFFF-471C-9421-28BAD29BAEA2}" destId="{C5D1EAC3-DB86-4D6D-A68A-3237F106110E}" srcOrd="0" destOrd="0" presId="urn:microsoft.com/office/officeart/2008/layout/HorizontalMultiLevelHierarchy"/>
    <dgm:cxn modelId="{C876B74C-927A-4963-BDF5-AEFF0933D0A9}" type="presParOf" srcId="{C93046E0-CFFF-471C-9421-28BAD29BAEA2}" destId="{D15392E0-9677-4071-B3EE-812C802A40C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8E764B8-419D-4C2B-9CEF-F3D9B6ED282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8DEE8C-1465-4851-9140-E5D6E1A16FF6}">
      <dgm:prSet phldrT="[Текст]" custT="1"/>
      <dgm:spPr/>
      <dgm:t>
        <a:bodyPr/>
        <a:lstStyle/>
        <a:p>
          <a:r>
            <a:rPr lang="ru-RU" sz="1600" b="1" dirty="0" smtClean="0"/>
            <a:t>Застрахованный </a:t>
          </a:r>
        </a:p>
        <a:p>
          <a:r>
            <a:rPr lang="ru-RU" sz="1100" dirty="0" smtClean="0"/>
            <a:t>Заявление и документы, необходимые для назначения</a:t>
          </a:r>
        </a:p>
        <a:p>
          <a:r>
            <a:rPr lang="ru-RU" sz="1100" dirty="0" smtClean="0"/>
            <a:t> и выплаты пособия</a:t>
          </a:r>
          <a:endParaRPr lang="ru-RU" sz="1100" dirty="0"/>
        </a:p>
      </dgm:t>
    </dgm:pt>
    <dgm:pt modelId="{E684D666-149A-495D-B8CC-15BE3D299E13}" type="parTrans" cxnId="{D67BEA34-BFA7-4CF3-870A-9BCE0C31A03B}">
      <dgm:prSet/>
      <dgm:spPr/>
      <dgm:t>
        <a:bodyPr/>
        <a:lstStyle/>
        <a:p>
          <a:endParaRPr lang="ru-RU" sz="3600"/>
        </a:p>
      </dgm:t>
    </dgm:pt>
    <dgm:pt modelId="{0D09E271-3F83-4C1A-81A9-4ACA65739893}" type="sibTrans" cxnId="{D67BEA34-BFA7-4CF3-870A-9BCE0C31A03B}">
      <dgm:prSet/>
      <dgm:spPr/>
      <dgm:t>
        <a:bodyPr/>
        <a:lstStyle/>
        <a:p>
          <a:endParaRPr lang="ru-RU" sz="3600"/>
        </a:p>
      </dgm:t>
    </dgm:pt>
    <dgm:pt modelId="{2A4FCE7A-0C65-4C5C-91E2-FCC87D07A5D1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1" dirty="0" smtClean="0"/>
            <a:t>Страхователь </a:t>
          </a:r>
        </a:p>
        <a:p>
          <a:pPr>
            <a:spcAft>
              <a:spcPts val="0"/>
            </a:spcAft>
          </a:pPr>
          <a:r>
            <a:rPr lang="ru-RU" sz="1100" dirty="0" smtClean="0"/>
            <a:t>Заявления, документы, необходимые для назначения и выплаты пособия и опись </a:t>
          </a:r>
        </a:p>
        <a:p>
          <a:pPr>
            <a:spcAft>
              <a:spcPts val="0"/>
            </a:spcAft>
          </a:pPr>
          <a:r>
            <a:rPr lang="ru-RU" sz="1100" dirty="0" smtClean="0"/>
            <a:t>или электронный реестр сведений</a:t>
          </a:r>
        </a:p>
      </dgm:t>
    </dgm:pt>
    <dgm:pt modelId="{82CE5973-F558-4DC3-BFD4-9539D2A44DE0}" type="parTrans" cxnId="{30CFD24F-0F8F-4D76-B681-C568DF7B68CA}">
      <dgm:prSet/>
      <dgm:spPr/>
      <dgm:t>
        <a:bodyPr/>
        <a:lstStyle/>
        <a:p>
          <a:endParaRPr lang="ru-RU" sz="3600"/>
        </a:p>
      </dgm:t>
    </dgm:pt>
    <dgm:pt modelId="{79346E70-B758-44A4-95DE-8826551D4D2D}" type="sibTrans" cxnId="{30CFD24F-0F8F-4D76-B681-C568DF7B68CA}">
      <dgm:prSet/>
      <dgm:spPr/>
      <dgm:t>
        <a:bodyPr/>
        <a:lstStyle/>
        <a:p>
          <a:endParaRPr lang="ru-RU" sz="3600"/>
        </a:p>
      </dgm:t>
    </dgm:pt>
    <dgm:pt modelId="{66C580FB-83A3-4614-B9A4-5282391C9BCE}">
      <dgm:prSet custT="1"/>
      <dgm:spPr/>
      <dgm:t>
        <a:bodyPr/>
        <a:lstStyle/>
        <a:p>
          <a:r>
            <a:rPr lang="ru-RU" sz="1100" b="1" dirty="0" smtClean="0"/>
            <a:t>Документы представлены не в полном объеме</a:t>
          </a:r>
          <a:endParaRPr lang="ru-RU" sz="1100" b="1" dirty="0"/>
        </a:p>
      </dgm:t>
    </dgm:pt>
    <dgm:pt modelId="{AF3015D6-1FF6-45A2-8152-5D208EE5341A}" type="parTrans" cxnId="{E9F11B0F-5E97-46D1-A215-9CE420418E6F}">
      <dgm:prSet/>
      <dgm:spPr/>
      <dgm:t>
        <a:bodyPr/>
        <a:lstStyle/>
        <a:p>
          <a:endParaRPr lang="ru-RU" sz="3600"/>
        </a:p>
      </dgm:t>
    </dgm:pt>
    <dgm:pt modelId="{097D63B7-4521-4BEA-88A8-766DBABE30F3}" type="sibTrans" cxnId="{E9F11B0F-5E97-46D1-A215-9CE420418E6F}">
      <dgm:prSet/>
      <dgm:spPr/>
      <dgm:t>
        <a:bodyPr/>
        <a:lstStyle/>
        <a:p>
          <a:endParaRPr lang="ru-RU" sz="3600"/>
        </a:p>
      </dgm:t>
    </dgm:pt>
    <dgm:pt modelId="{4335A30A-12E1-490C-A38B-DD65A67006D7}">
      <dgm:prSet custT="1"/>
      <dgm:spPr/>
      <dgm:t>
        <a:bodyPr/>
        <a:lstStyle/>
        <a:p>
          <a:r>
            <a:rPr lang="ru-RU" sz="1100" b="1" dirty="0" smtClean="0"/>
            <a:t>Документы представлены в полном объеме</a:t>
          </a:r>
          <a:endParaRPr lang="ru-RU" sz="1100" b="1" dirty="0"/>
        </a:p>
      </dgm:t>
    </dgm:pt>
    <dgm:pt modelId="{A63202A3-4EDC-4370-A81A-152723E983B9}" type="parTrans" cxnId="{A6A23369-A5E9-4032-B99D-6B3FE9D45A39}">
      <dgm:prSet/>
      <dgm:spPr/>
      <dgm:t>
        <a:bodyPr/>
        <a:lstStyle/>
        <a:p>
          <a:endParaRPr lang="ru-RU" sz="3600"/>
        </a:p>
      </dgm:t>
    </dgm:pt>
    <dgm:pt modelId="{E3791180-8F61-4F6E-BB12-261A8672CEB3}" type="sibTrans" cxnId="{A6A23369-A5E9-4032-B99D-6B3FE9D45A39}">
      <dgm:prSet/>
      <dgm:spPr/>
      <dgm:t>
        <a:bodyPr/>
        <a:lstStyle/>
        <a:p>
          <a:endParaRPr lang="ru-RU" sz="3600"/>
        </a:p>
      </dgm:t>
    </dgm:pt>
    <dgm:pt modelId="{CD4B676C-20B8-4730-AEE7-FDFF2922CF03}">
      <dgm:prSet custT="1"/>
      <dgm:spPr/>
      <dgm:t>
        <a:bodyPr/>
        <a:lstStyle/>
        <a:p>
          <a:r>
            <a:rPr lang="ru-RU" sz="1200" dirty="0" smtClean="0"/>
            <a:t>Извещение</a:t>
          </a:r>
          <a:endParaRPr lang="ru-RU" sz="1200" dirty="0"/>
        </a:p>
      </dgm:t>
    </dgm:pt>
    <dgm:pt modelId="{147D9CBE-2011-444E-9171-5B5ECF8259E2}" type="parTrans" cxnId="{155FB8A7-9960-4878-B9D2-A3C5406B1EE3}">
      <dgm:prSet/>
      <dgm:spPr/>
      <dgm:t>
        <a:bodyPr/>
        <a:lstStyle/>
        <a:p>
          <a:endParaRPr lang="ru-RU" sz="3600"/>
        </a:p>
      </dgm:t>
    </dgm:pt>
    <dgm:pt modelId="{92EF2D6D-E408-400C-806A-9023F543C2FA}" type="sibTrans" cxnId="{155FB8A7-9960-4878-B9D2-A3C5406B1EE3}">
      <dgm:prSet/>
      <dgm:spPr/>
      <dgm:t>
        <a:bodyPr/>
        <a:lstStyle/>
        <a:p>
          <a:endParaRPr lang="ru-RU" sz="3600"/>
        </a:p>
      </dgm:t>
    </dgm:pt>
    <dgm:pt modelId="{4C6913C8-DE13-4997-99CF-6BEE5F9BA8B7}">
      <dgm:prSet custT="1"/>
      <dgm:spPr/>
      <dgm:t>
        <a:bodyPr/>
        <a:lstStyle/>
        <a:p>
          <a:r>
            <a:rPr lang="ru-RU" sz="1200" dirty="0" smtClean="0"/>
            <a:t>Страхователь предоставляет недостающие документы</a:t>
          </a:r>
          <a:endParaRPr lang="ru-RU" sz="1200" dirty="0"/>
        </a:p>
      </dgm:t>
    </dgm:pt>
    <dgm:pt modelId="{6519CEF3-9986-496B-8852-D9B8BD315CFD}" type="parTrans" cxnId="{5941D279-632E-4A2C-BD35-CC03C2F4AB67}">
      <dgm:prSet/>
      <dgm:spPr/>
      <dgm:t>
        <a:bodyPr/>
        <a:lstStyle/>
        <a:p>
          <a:endParaRPr lang="ru-RU" sz="3600"/>
        </a:p>
      </dgm:t>
    </dgm:pt>
    <dgm:pt modelId="{D72B2356-DD94-4472-8888-F61D985E595A}" type="sibTrans" cxnId="{5941D279-632E-4A2C-BD35-CC03C2F4AB67}">
      <dgm:prSet/>
      <dgm:spPr/>
      <dgm:t>
        <a:bodyPr/>
        <a:lstStyle/>
        <a:p>
          <a:endParaRPr lang="ru-RU" sz="3600"/>
        </a:p>
      </dgm:t>
    </dgm:pt>
    <dgm:pt modelId="{53707898-05E6-4C39-A714-DB9BB8378ECE}">
      <dgm:prSet custT="1"/>
      <dgm:spPr/>
      <dgm:t>
        <a:bodyPr/>
        <a:lstStyle/>
        <a:p>
          <a:r>
            <a:rPr lang="ru-RU" sz="1200" dirty="0" smtClean="0"/>
            <a:t>Документы представлены с нарушением</a:t>
          </a:r>
          <a:endParaRPr lang="ru-RU" sz="1200" dirty="0"/>
        </a:p>
      </dgm:t>
    </dgm:pt>
    <dgm:pt modelId="{8C11E89D-01D5-483A-953C-286F120AC685}" type="parTrans" cxnId="{47EBA244-734A-4724-B648-B4E8AF0D2DD3}">
      <dgm:prSet/>
      <dgm:spPr/>
      <dgm:t>
        <a:bodyPr/>
        <a:lstStyle/>
        <a:p>
          <a:endParaRPr lang="ru-RU" sz="3600"/>
        </a:p>
      </dgm:t>
    </dgm:pt>
    <dgm:pt modelId="{97109A6F-DFB5-42B5-B595-12800F846AF5}" type="sibTrans" cxnId="{47EBA244-734A-4724-B648-B4E8AF0D2DD3}">
      <dgm:prSet/>
      <dgm:spPr/>
      <dgm:t>
        <a:bodyPr/>
        <a:lstStyle/>
        <a:p>
          <a:endParaRPr lang="ru-RU" sz="3600"/>
        </a:p>
      </dgm:t>
    </dgm:pt>
    <dgm:pt modelId="{5FA72E6D-BED5-421A-88A3-949A5554D5E0}">
      <dgm:prSet custT="1"/>
      <dgm:spPr/>
      <dgm:t>
        <a:bodyPr/>
        <a:lstStyle/>
        <a:p>
          <a:r>
            <a:rPr lang="ru-RU" sz="1200" dirty="0" smtClean="0"/>
            <a:t>Решение об отказе (направляется страхователю в течение 2 рабочих дней)</a:t>
          </a:r>
          <a:endParaRPr lang="ru-RU" sz="1200" dirty="0"/>
        </a:p>
      </dgm:t>
    </dgm:pt>
    <dgm:pt modelId="{B77D2A25-ECC7-4863-9151-3308B1A5FD24}" type="parTrans" cxnId="{46EB3F68-EF5D-4138-8FEB-CCA083192B7E}">
      <dgm:prSet/>
      <dgm:spPr/>
      <dgm:t>
        <a:bodyPr/>
        <a:lstStyle/>
        <a:p>
          <a:endParaRPr lang="ru-RU" sz="3600"/>
        </a:p>
      </dgm:t>
    </dgm:pt>
    <dgm:pt modelId="{76C85C6F-487D-476A-9782-FA3EDDF9A20A}" type="sibTrans" cxnId="{46EB3F68-EF5D-4138-8FEB-CCA083192B7E}">
      <dgm:prSet/>
      <dgm:spPr/>
      <dgm:t>
        <a:bodyPr/>
        <a:lstStyle/>
        <a:p>
          <a:endParaRPr lang="ru-RU" sz="3600"/>
        </a:p>
      </dgm:t>
    </dgm:pt>
    <dgm:pt modelId="{F13CA4C8-F2B5-447F-ADE1-BF16E93B7145}">
      <dgm:prSet custT="1"/>
      <dgm:spPr/>
      <dgm:t>
        <a:bodyPr/>
        <a:lstStyle/>
        <a:p>
          <a:r>
            <a:rPr lang="ru-RU" sz="1200" dirty="0" smtClean="0"/>
            <a:t>Листок нетрудоспособности оформлен с нарушением</a:t>
          </a:r>
          <a:endParaRPr lang="ru-RU" sz="1200" dirty="0"/>
        </a:p>
      </dgm:t>
    </dgm:pt>
    <dgm:pt modelId="{9CF0671B-3CCB-4935-85A3-BEE4E8AD9706}" type="parTrans" cxnId="{23206544-7567-4750-B5F2-132B4036C2E5}">
      <dgm:prSet/>
      <dgm:spPr/>
      <dgm:t>
        <a:bodyPr/>
        <a:lstStyle/>
        <a:p>
          <a:endParaRPr lang="ru-RU" sz="3600"/>
        </a:p>
      </dgm:t>
    </dgm:pt>
    <dgm:pt modelId="{09CE524D-6322-413F-AFF2-079124E590EF}" type="sibTrans" cxnId="{23206544-7567-4750-B5F2-132B4036C2E5}">
      <dgm:prSet/>
      <dgm:spPr/>
      <dgm:t>
        <a:bodyPr/>
        <a:lstStyle/>
        <a:p>
          <a:endParaRPr lang="ru-RU" sz="3600"/>
        </a:p>
      </dgm:t>
    </dgm:pt>
    <dgm:pt modelId="{CF37F4BD-BDC9-437E-AD9C-8F2FB64E8C66}">
      <dgm:prSet custT="1"/>
      <dgm:spPr/>
      <dgm:t>
        <a:bodyPr/>
        <a:lstStyle/>
        <a:p>
          <a:r>
            <a:rPr lang="ru-RU" sz="1200" dirty="0" smtClean="0"/>
            <a:t>Извещение и листок нетрудоспособности для исправления</a:t>
          </a:r>
          <a:endParaRPr lang="ru-RU" sz="1200" dirty="0"/>
        </a:p>
      </dgm:t>
    </dgm:pt>
    <dgm:pt modelId="{40FCB6E5-1EBC-42A7-BAE9-8C89B01D4AF4}" type="parTrans" cxnId="{ABCBE50E-2F86-4A68-9DC4-42EF5074F026}">
      <dgm:prSet/>
      <dgm:spPr/>
      <dgm:t>
        <a:bodyPr/>
        <a:lstStyle/>
        <a:p>
          <a:endParaRPr lang="ru-RU" sz="3600"/>
        </a:p>
      </dgm:t>
    </dgm:pt>
    <dgm:pt modelId="{733F5DF5-1B59-4656-A5AF-88EC32C6D7AA}" type="sibTrans" cxnId="{ABCBE50E-2F86-4A68-9DC4-42EF5074F026}">
      <dgm:prSet/>
      <dgm:spPr/>
      <dgm:t>
        <a:bodyPr/>
        <a:lstStyle/>
        <a:p>
          <a:endParaRPr lang="ru-RU" sz="3600"/>
        </a:p>
      </dgm:t>
    </dgm:pt>
    <dgm:pt modelId="{46C1F36B-C44D-465C-BA00-2A8C5433C250}">
      <dgm:prSet custT="1"/>
      <dgm:spPr/>
      <dgm:t>
        <a:bodyPr/>
        <a:lstStyle/>
        <a:p>
          <a:r>
            <a:rPr lang="ru-RU" sz="1200" dirty="0" smtClean="0"/>
            <a:t>Исправленный листок нетрудоспособности</a:t>
          </a:r>
          <a:endParaRPr lang="ru-RU" sz="1200" dirty="0"/>
        </a:p>
      </dgm:t>
    </dgm:pt>
    <dgm:pt modelId="{960CEC41-1B60-4124-86FC-05916D88F3AC}" type="parTrans" cxnId="{34C87F20-A669-4A7B-A603-A6201EB142C2}">
      <dgm:prSet/>
      <dgm:spPr/>
      <dgm:t>
        <a:bodyPr/>
        <a:lstStyle/>
        <a:p>
          <a:endParaRPr lang="ru-RU" sz="3600"/>
        </a:p>
      </dgm:t>
    </dgm:pt>
    <dgm:pt modelId="{7DB303BF-0A90-4ED1-BE7C-E0795C191B13}" type="sibTrans" cxnId="{34C87F20-A669-4A7B-A603-A6201EB142C2}">
      <dgm:prSet/>
      <dgm:spPr/>
      <dgm:t>
        <a:bodyPr/>
        <a:lstStyle/>
        <a:p>
          <a:endParaRPr lang="ru-RU" sz="3600"/>
        </a:p>
      </dgm:t>
    </dgm:pt>
    <dgm:pt modelId="{AD6B43C7-183C-49CC-87BE-EDA19A0A2DC2}">
      <dgm:prSet custT="1"/>
      <dgm:spPr/>
      <dgm:t>
        <a:bodyPr/>
        <a:lstStyle/>
        <a:p>
          <a:r>
            <a:rPr lang="ru-RU" sz="1200" dirty="0" smtClean="0"/>
            <a:t>Решение о назначении и выплате пособия</a:t>
          </a:r>
          <a:endParaRPr lang="ru-RU" sz="1200" dirty="0"/>
        </a:p>
      </dgm:t>
    </dgm:pt>
    <dgm:pt modelId="{25E10099-2CFA-4069-9FD6-F69EE860758C}" type="parTrans" cxnId="{07E8DD35-DE69-4E95-BD66-A71E8CB15BE3}">
      <dgm:prSet/>
      <dgm:spPr/>
      <dgm:t>
        <a:bodyPr/>
        <a:lstStyle/>
        <a:p>
          <a:endParaRPr lang="ru-RU" sz="3600"/>
        </a:p>
      </dgm:t>
    </dgm:pt>
    <dgm:pt modelId="{DFA0EE4A-83F9-4734-9112-CB1FB098A113}" type="sibTrans" cxnId="{07E8DD35-DE69-4E95-BD66-A71E8CB15BE3}">
      <dgm:prSet/>
      <dgm:spPr/>
      <dgm:t>
        <a:bodyPr/>
        <a:lstStyle/>
        <a:p>
          <a:endParaRPr lang="ru-RU" sz="3600"/>
        </a:p>
      </dgm:t>
    </dgm:pt>
    <dgm:pt modelId="{C389AA6C-089E-4B22-B67F-2C9414BF31B5}">
      <dgm:prSet custT="1"/>
      <dgm:spPr/>
      <dgm:t>
        <a:bodyPr/>
        <a:lstStyle/>
        <a:p>
          <a:r>
            <a:rPr lang="ru-RU" sz="1200" dirty="0" smtClean="0"/>
            <a:t>Решение о назначении и выплате пособия и выплата пособия</a:t>
          </a:r>
          <a:endParaRPr lang="ru-RU" sz="1200" dirty="0"/>
        </a:p>
      </dgm:t>
    </dgm:pt>
    <dgm:pt modelId="{F83FAAD1-B4DE-4C3C-A2B9-3564348AC1FB}" type="parTrans" cxnId="{491257FA-ECFC-41FE-9E15-D45E77C5CFD5}">
      <dgm:prSet/>
      <dgm:spPr/>
      <dgm:t>
        <a:bodyPr/>
        <a:lstStyle/>
        <a:p>
          <a:endParaRPr lang="ru-RU" sz="3600"/>
        </a:p>
      </dgm:t>
    </dgm:pt>
    <dgm:pt modelId="{F6E7D3C2-C88A-440E-9929-7582202515EB}" type="sibTrans" cxnId="{491257FA-ECFC-41FE-9E15-D45E77C5CFD5}">
      <dgm:prSet/>
      <dgm:spPr/>
      <dgm:t>
        <a:bodyPr/>
        <a:lstStyle/>
        <a:p>
          <a:endParaRPr lang="ru-RU" sz="3600"/>
        </a:p>
      </dgm:t>
    </dgm:pt>
    <dgm:pt modelId="{30BF7998-308E-489B-85F3-CEAED4934373}" type="pres">
      <dgm:prSet presAssocID="{98E764B8-419D-4C2B-9CEF-F3D9B6ED282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A4CCFEC-A248-48DF-91AF-DB72C94FB057}" type="pres">
      <dgm:prSet presAssocID="{678DEE8C-1465-4851-9140-E5D6E1A16FF6}" presName="hierRoot1" presStyleCnt="0">
        <dgm:presLayoutVars>
          <dgm:hierBranch val="init"/>
        </dgm:presLayoutVars>
      </dgm:prSet>
      <dgm:spPr/>
    </dgm:pt>
    <dgm:pt modelId="{90C495F6-3C34-4E64-BF3B-7E2E5703BBD3}" type="pres">
      <dgm:prSet presAssocID="{678DEE8C-1465-4851-9140-E5D6E1A16FF6}" presName="rootComposite1" presStyleCnt="0"/>
      <dgm:spPr/>
    </dgm:pt>
    <dgm:pt modelId="{0EDB83D6-A665-48CB-A54E-FE8D6791152C}" type="pres">
      <dgm:prSet presAssocID="{678DEE8C-1465-4851-9140-E5D6E1A16FF6}" presName="rootText1" presStyleLbl="node0" presStyleIdx="0" presStyleCnt="1" custScaleX="727523" custScaleY="186702" custLinFactNeighborX="58881" custLinFactNeighborY="-337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E6AE28-B9EC-470C-8C8F-659F441708F7}" type="pres">
      <dgm:prSet presAssocID="{678DEE8C-1465-4851-9140-E5D6E1A16FF6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345F920-D110-4F8D-BEB0-13423ACE0486}" type="pres">
      <dgm:prSet presAssocID="{678DEE8C-1465-4851-9140-E5D6E1A16FF6}" presName="hierChild2" presStyleCnt="0"/>
      <dgm:spPr/>
    </dgm:pt>
    <dgm:pt modelId="{3F45635E-34F3-4D97-AF84-B29D38546CFB}" type="pres">
      <dgm:prSet presAssocID="{82CE5973-F558-4DC3-BFD4-9539D2A44DE0}" presName="Name37" presStyleLbl="parChTrans1D2" presStyleIdx="0" presStyleCnt="1"/>
      <dgm:spPr/>
      <dgm:t>
        <a:bodyPr/>
        <a:lstStyle/>
        <a:p>
          <a:endParaRPr lang="ru-RU"/>
        </a:p>
      </dgm:t>
    </dgm:pt>
    <dgm:pt modelId="{F7273326-D21D-4661-B8DF-A69B08DB8287}" type="pres">
      <dgm:prSet presAssocID="{2A4FCE7A-0C65-4C5C-91E2-FCC87D07A5D1}" presName="hierRoot2" presStyleCnt="0">
        <dgm:presLayoutVars>
          <dgm:hierBranch val="init"/>
        </dgm:presLayoutVars>
      </dgm:prSet>
      <dgm:spPr/>
    </dgm:pt>
    <dgm:pt modelId="{21FEDF26-9E37-4B19-B767-61091E09636C}" type="pres">
      <dgm:prSet presAssocID="{2A4FCE7A-0C65-4C5C-91E2-FCC87D07A5D1}" presName="rootComposite" presStyleCnt="0"/>
      <dgm:spPr/>
    </dgm:pt>
    <dgm:pt modelId="{0D27E906-B2A7-455A-A7DF-B9362C854D06}" type="pres">
      <dgm:prSet presAssocID="{2A4FCE7A-0C65-4C5C-91E2-FCC87D07A5D1}" presName="rootText" presStyleLbl="node2" presStyleIdx="0" presStyleCnt="1" custScaleX="735362" custScaleY="144069" custLinFactNeighborX="63034" custLinFactNeighborY="-211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FA775E-651E-4BEE-A1F8-046964550209}" type="pres">
      <dgm:prSet presAssocID="{2A4FCE7A-0C65-4C5C-91E2-FCC87D07A5D1}" presName="rootConnector" presStyleLbl="node2" presStyleIdx="0" presStyleCnt="1"/>
      <dgm:spPr/>
      <dgm:t>
        <a:bodyPr/>
        <a:lstStyle/>
        <a:p>
          <a:endParaRPr lang="ru-RU"/>
        </a:p>
      </dgm:t>
    </dgm:pt>
    <dgm:pt modelId="{BA63E499-B614-4F6B-B40C-F544A0511A18}" type="pres">
      <dgm:prSet presAssocID="{2A4FCE7A-0C65-4C5C-91E2-FCC87D07A5D1}" presName="hierChild4" presStyleCnt="0"/>
      <dgm:spPr/>
    </dgm:pt>
    <dgm:pt modelId="{472944F2-9DF7-4B10-A458-36E00D6E9668}" type="pres">
      <dgm:prSet presAssocID="{AF3015D6-1FF6-45A2-8152-5D208EE5341A}" presName="Name37" presStyleLbl="parChTrans1D3" presStyleIdx="0" presStyleCnt="2"/>
      <dgm:spPr/>
      <dgm:t>
        <a:bodyPr/>
        <a:lstStyle/>
        <a:p>
          <a:endParaRPr lang="ru-RU"/>
        </a:p>
      </dgm:t>
    </dgm:pt>
    <dgm:pt modelId="{52270EC9-B412-4913-8C03-9E683C8A062C}" type="pres">
      <dgm:prSet presAssocID="{66C580FB-83A3-4614-B9A4-5282391C9BCE}" presName="hierRoot2" presStyleCnt="0">
        <dgm:presLayoutVars>
          <dgm:hierBranch val="init"/>
        </dgm:presLayoutVars>
      </dgm:prSet>
      <dgm:spPr/>
    </dgm:pt>
    <dgm:pt modelId="{34B48E56-B882-423A-8550-84B9FAC50421}" type="pres">
      <dgm:prSet presAssocID="{66C580FB-83A3-4614-B9A4-5282391C9BCE}" presName="rootComposite" presStyleCnt="0"/>
      <dgm:spPr/>
    </dgm:pt>
    <dgm:pt modelId="{71F7F79C-6CE2-4978-8922-F0A589D3EFB8}" type="pres">
      <dgm:prSet presAssocID="{66C580FB-83A3-4614-B9A4-5282391C9BCE}" presName="rootText" presStyleLbl="node3" presStyleIdx="0" presStyleCnt="2" custScaleX="228499" custScaleY="71516" custLinFactNeighborX="-24942" custLinFactNeighborY="80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4EDC0B-1024-4401-B218-869AE27B63F1}" type="pres">
      <dgm:prSet presAssocID="{66C580FB-83A3-4614-B9A4-5282391C9BCE}" presName="rootConnector" presStyleLbl="node3" presStyleIdx="0" presStyleCnt="2"/>
      <dgm:spPr/>
      <dgm:t>
        <a:bodyPr/>
        <a:lstStyle/>
        <a:p>
          <a:endParaRPr lang="ru-RU"/>
        </a:p>
      </dgm:t>
    </dgm:pt>
    <dgm:pt modelId="{B1EA202D-8C0E-414E-914E-0E5DF236BE2B}" type="pres">
      <dgm:prSet presAssocID="{66C580FB-83A3-4614-B9A4-5282391C9BCE}" presName="hierChild4" presStyleCnt="0"/>
      <dgm:spPr/>
    </dgm:pt>
    <dgm:pt modelId="{D950AAA7-3CFC-4B23-91AC-72FD59919059}" type="pres">
      <dgm:prSet presAssocID="{147D9CBE-2011-444E-9171-5B5ECF8259E2}" presName="Name37" presStyleLbl="parChTrans1D4" presStyleIdx="0" presStyleCnt="9"/>
      <dgm:spPr/>
      <dgm:t>
        <a:bodyPr/>
        <a:lstStyle/>
        <a:p>
          <a:endParaRPr lang="ru-RU"/>
        </a:p>
      </dgm:t>
    </dgm:pt>
    <dgm:pt modelId="{B5F9B08B-1FA4-4199-83BA-E18599A0A7D8}" type="pres">
      <dgm:prSet presAssocID="{CD4B676C-20B8-4730-AEE7-FDFF2922CF03}" presName="hierRoot2" presStyleCnt="0">
        <dgm:presLayoutVars>
          <dgm:hierBranch val="init"/>
        </dgm:presLayoutVars>
      </dgm:prSet>
      <dgm:spPr/>
    </dgm:pt>
    <dgm:pt modelId="{9A4BFA45-77C5-485F-8FA0-2F66A88A13E8}" type="pres">
      <dgm:prSet presAssocID="{CD4B676C-20B8-4730-AEE7-FDFF2922CF03}" presName="rootComposite" presStyleCnt="0"/>
      <dgm:spPr/>
    </dgm:pt>
    <dgm:pt modelId="{29CDAD0A-738C-4C3E-B34F-3C9781146730}" type="pres">
      <dgm:prSet presAssocID="{CD4B676C-20B8-4730-AEE7-FDFF2922CF03}" presName="rootText" presStyleLbl="node4" presStyleIdx="0" presStyleCnt="9" custScaleX="190610" custScaleY="87521" custLinFactNeighborX="-75675" custLinFactNeighborY="-70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A49BB4-7F6B-4FE5-904B-AEE5880B1F55}" type="pres">
      <dgm:prSet presAssocID="{CD4B676C-20B8-4730-AEE7-FDFF2922CF03}" presName="rootConnector" presStyleLbl="node4" presStyleIdx="0" presStyleCnt="9"/>
      <dgm:spPr/>
      <dgm:t>
        <a:bodyPr/>
        <a:lstStyle/>
        <a:p>
          <a:endParaRPr lang="ru-RU"/>
        </a:p>
      </dgm:t>
    </dgm:pt>
    <dgm:pt modelId="{C7D2EC10-5FE2-4AC7-A2C8-87938C7E3BCB}" type="pres">
      <dgm:prSet presAssocID="{CD4B676C-20B8-4730-AEE7-FDFF2922CF03}" presName="hierChild4" presStyleCnt="0"/>
      <dgm:spPr/>
    </dgm:pt>
    <dgm:pt modelId="{4BFC6150-233A-4FA3-8EBC-55142BB335DF}" type="pres">
      <dgm:prSet presAssocID="{6519CEF3-9986-496B-8852-D9B8BD315CFD}" presName="Name37" presStyleLbl="parChTrans1D4" presStyleIdx="1" presStyleCnt="9"/>
      <dgm:spPr/>
      <dgm:t>
        <a:bodyPr/>
        <a:lstStyle/>
        <a:p>
          <a:endParaRPr lang="ru-RU"/>
        </a:p>
      </dgm:t>
    </dgm:pt>
    <dgm:pt modelId="{7C6E6535-40AE-4417-8030-938FC64BF0C0}" type="pres">
      <dgm:prSet presAssocID="{4C6913C8-DE13-4997-99CF-6BEE5F9BA8B7}" presName="hierRoot2" presStyleCnt="0">
        <dgm:presLayoutVars>
          <dgm:hierBranch val="init"/>
        </dgm:presLayoutVars>
      </dgm:prSet>
      <dgm:spPr/>
    </dgm:pt>
    <dgm:pt modelId="{9A6B99D4-83E4-4AA3-8C57-B87E37A3B795}" type="pres">
      <dgm:prSet presAssocID="{4C6913C8-DE13-4997-99CF-6BEE5F9BA8B7}" presName="rootComposite" presStyleCnt="0"/>
      <dgm:spPr/>
    </dgm:pt>
    <dgm:pt modelId="{32D2945E-2EEE-454F-9087-1937DA58E80B}" type="pres">
      <dgm:prSet presAssocID="{4C6913C8-DE13-4997-99CF-6BEE5F9BA8B7}" presName="rootText" presStyleLbl="node4" presStyleIdx="1" presStyleCnt="9" custScaleX="190592" custScaleY="203321" custLinFactX="-17495" custLinFactNeighborX="-100000" custLinFactNeighborY="-18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A1C123-6307-4471-9E7B-2955E2D5052E}" type="pres">
      <dgm:prSet presAssocID="{4C6913C8-DE13-4997-99CF-6BEE5F9BA8B7}" presName="rootConnector" presStyleLbl="node4" presStyleIdx="1" presStyleCnt="9"/>
      <dgm:spPr/>
      <dgm:t>
        <a:bodyPr/>
        <a:lstStyle/>
        <a:p>
          <a:endParaRPr lang="ru-RU"/>
        </a:p>
      </dgm:t>
    </dgm:pt>
    <dgm:pt modelId="{5598F1EB-AF32-4251-A40B-4456026E989D}" type="pres">
      <dgm:prSet presAssocID="{4C6913C8-DE13-4997-99CF-6BEE5F9BA8B7}" presName="hierChild4" presStyleCnt="0"/>
      <dgm:spPr/>
    </dgm:pt>
    <dgm:pt modelId="{40AF50B5-FDB5-4296-9B01-91005FBC7136}" type="pres">
      <dgm:prSet presAssocID="{4C6913C8-DE13-4997-99CF-6BEE5F9BA8B7}" presName="hierChild5" presStyleCnt="0"/>
      <dgm:spPr/>
    </dgm:pt>
    <dgm:pt modelId="{2C6990B7-4116-4734-9F22-6180748ABBEF}" type="pres">
      <dgm:prSet presAssocID="{CD4B676C-20B8-4730-AEE7-FDFF2922CF03}" presName="hierChild5" presStyleCnt="0"/>
      <dgm:spPr/>
    </dgm:pt>
    <dgm:pt modelId="{258297DA-5EB7-4C91-BEF2-F961E22BCFFE}" type="pres">
      <dgm:prSet presAssocID="{66C580FB-83A3-4614-B9A4-5282391C9BCE}" presName="hierChild5" presStyleCnt="0"/>
      <dgm:spPr/>
    </dgm:pt>
    <dgm:pt modelId="{7E0BADCC-4E27-44C3-A66F-610381375E67}" type="pres">
      <dgm:prSet presAssocID="{A63202A3-4EDC-4370-A81A-152723E983B9}" presName="Name37" presStyleLbl="parChTrans1D3" presStyleIdx="1" presStyleCnt="2"/>
      <dgm:spPr/>
      <dgm:t>
        <a:bodyPr/>
        <a:lstStyle/>
        <a:p>
          <a:endParaRPr lang="ru-RU"/>
        </a:p>
      </dgm:t>
    </dgm:pt>
    <dgm:pt modelId="{2A76D957-E9FA-41E7-8E02-1575F12ACA42}" type="pres">
      <dgm:prSet presAssocID="{4335A30A-12E1-490C-A38B-DD65A67006D7}" presName="hierRoot2" presStyleCnt="0">
        <dgm:presLayoutVars>
          <dgm:hierBranch val="init"/>
        </dgm:presLayoutVars>
      </dgm:prSet>
      <dgm:spPr/>
    </dgm:pt>
    <dgm:pt modelId="{7000D34C-68BA-4E9D-A5E3-B49012D1EF89}" type="pres">
      <dgm:prSet presAssocID="{4335A30A-12E1-490C-A38B-DD65A67006D7}" presName="rootComposite" presStyleCnt="0"/>
      <dgm:spPr/>
    </dgm:pt>
    <dgm:pt modelId="{7327FF0E-409E-46E1-A540-A0C4D10EC2A6}" type="pres">
      <dgm:prSet presAssocID="{4335A30A-12E1-490C-A38B-DD65A67006D7}" presName="rootText" presStyleLbl="node3" presStyleIdx="1" presStyleCnt="2" custScaleX="320959" custScaleY="65286" custLinFactNeighborX="59183" custLinFactNeighborY="51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73C180-1B52-4899-B449-E48D18DF13CB}" type="pres">
      <dgm:prSet presAssocID="{4335A30A-12E1-490C-A38B-DD65A67006D7}" presName="rootConnector" presStyleLbl="node3" presStyleIdx="1" presStyleCnt="2"/>
      <dgm:spPr/>
      <dgm:t>
        <a:bodyPr/>
        <a:lstStyle/>
        <a:p>
          <a:endParaRPr lang="ru-RU"/>
        </a:p>
      </dgm:t>
    </dgm:pt>
    <dgm:pt modelId="{5D654B88-2311-4FBC-A649-A6154F142727}" type="pres">
      <dgm:prSet presAssocID="{4335A30A-12E1-490C-A38B-DD65A67006D7}" presName="hierChild4" presStyleCnt="0"/>
      <dgm:spPr/>
    </dgm:pt>
    <dgm:pt modelId="{5E5CEBBA-0FDF-44BC-A6B5-63B8B5470A76}" type="pres">
      <dgm:prSet presAssocID="{8C11E89D-01D5-483A-953C-286F120AC685}" presName="Name37" presStyleLbl="parChTrans1D4" presStyleIdx="2" presStyleCnt="9"/>
      <dgm:spPr/>
      <dgm:t>
        <a:bodyPr/>
        <a:lstStyle/>
        <a:p>
          <a:endParaRPr lang="ru-RU"/>
        </a:p>
      </dgm:t>
    </dgm:pt>
    <dgm:pt modelId="{762C760D-A200-4255-B6E0-A3476FDEF943}" type="pres">
      <dgm:prSet presAssocID="{53707898-05E6-4C39-A714-DB9BB8378ECE}" presName="hierRoot2" presStyleCnt="0">
        <dgm:presLayoutVars>
          <dgm:hierBranch val="init"/>
        </dgm:presLayoutVars>
      </dgm:prSet>
      <dgm:spPr/>
    </dgm:pt>
    <dgm:pt modelId="{ECA713AA-5662-419B-BF81-A85DD81F8B5D}" type="pres">
      <dgm:prSet presAssocID="{53707898-05E6-4C39-A714-DB9BB8378ECE}" presName="rootComposite" presStyleCnt="0"/>
      <dgm:spPr/>
    </dgm:pt>
    <dgm:pt modelId="{C8DF8BD5-6DCD-480D-8322-90D7CED35939}" type="pres">
      <dgm:prSet presAssocID="{53707898-05E6-4C39-A714-DB9BB8378ECE}" presName="rootText" presStyleLbl="node4" presStyleIdx="2" presStyleCnt="9" custScaleX="200231" custScaleY="160168" custLinFactNeighborX="27436" custLinFactNeighborY="236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B0606C-9895-4389-8E0E-06A906013B55}" type="pres">
      <dgm:prSet presAssocID="{53707898-05E6-4C39-A714-DB9BB8378ECE}" presName="rootConnector" presStyleLbl="node4" presStyleIdx="2" presStyleCnt="9"/>
      <dgm:spPr/>
      <dgm:t>
        <a:bodyPr/>
        <a:lstStyle/>
        <a:p>
          <a:endParaRPr lang="ru-RU"/>
        </a:p>
      </dgm:t>
    </dgm:pt>
    <dgm:pt modelId="{C8ECFFEE-4967-440A-B2CA-19DCBF457948}" type="pres">
      <dgm:prSet presAssocID="{53707898-05E6-4C39-A714-DB9BB8378ECE}" presName="hierChild4" presStyleCnt="0"/>
      <dgm:spPr/>
    </dgm:pt>
    <dgm:pt modelId="{66D8A103-A287-4B9D-B64F-316F51E690F3}" type="pres">
      <dgm:prSet presAssocID="{B77D2A25-ECC7-4863-9151-3308B1A5FD24}" presName="Name37" presStyleLbl="parChTrans1D4" presStyleIdx="3" presStyleCnt="9"/>
      <dgm:spPr/>
      <dgm:t>
        <a:bodyPr/>
        <a:lstStyle/>
        <a:p>
          <a:endParaRPr lang="ru-RU"/>
        </a:p>
      </dgm:t>
    </dgm:pt>
    <dgm:pt modelId="{3128D7D2-ECF8-4ED6-91F3-AE7D14AEFBFE}" type="pres">
      <dgm:prSet presAssocID="{5FA72E6D-BED5-421A-88A3-949A5554D5E0}" presName="hierRoot2" presStyleCnt="0">
        <dgm:presLayoutVars>
          <dgm:hierBranch val="init"/>
        </dgm:presLayoutVars>
      </dgm:prSet>
      <dgm:spPr/>
    </dgm:pt>
    <dgm:pt modelId="{A49D68A9-6243-4F6D-8AFB-524E7DD7079D}" type="pres">
      <dgm:prSet presAssocID="{5FA72E6D-BED5-421A-88A3-949A5554D5E0}" presName="rootComposite" presStyleCnt="0"/>
      <dgm:spPr/>
    </dgm:pt>
    <dgm:pt modelId="{7E34A16A-72B4-46F1-B4F9-2DADA73AD0B4}" type="pres">
      <dgm:prSet presAssocID="{5FA72E6D-BED5-421A-88A3-949A5554D5E0}" presName="rootText" presStyleLbl="node4" presStyleIdx="3" presStyleCnt="9" custScaleX="202161" custScaleY="200591" custLinFactNeighborX="-9469" custLinFactNeighborY="521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126773-8FE2-4FE7-B708-C8B405C62BC8}" type="pres">
      <dgm:prSet presAssocID="{5FA72E6D-BED5-421A-88A3-949A5554D5E0}" presName="rootConnector" presStyleLbl="node4" presStyleIdx="3" presStyleCnt="9"/>
      <dgm:spPr/>
      <dgm:t>
        <a:bodyPr/>
        <a:lstStyle/>
        <a:p>
          <a:endParaRPr lang="ru-RU"/>
        </a:p>
      </dgm:t>
    </dgm:pt>
    <dgm:pt modelId="{7BC1D3FF-6EC0-48CA-B17F-756173DA6B8B}" type="pres">
      <dgm:prSet presAssocID="{5FA72E6D-BED5-421A-88A3-949A5554D5E0}" presName="hierChild4" presStyleCnt="0"/>
      <dgm:spPr/>
    </dgm:pt>
    <dgm:pt modelId="{32627AFD-38B3-4ED0-A785-F77428591EAB}" type="pres">
      <dgm:prSet presAssocID="{5FA72E6D-BED5-421A-88A3-949A5554D5E0}" presName="hierChild5" presStyleCnt="0"/>
      <dgm:spPr/>
    </dgm:pt>
    <dgm:pt modelId="{F28F35EA-948E-4134-B23C-94E17FCD6E19}" type="pres">
      <dgm:prSet presAssocID="{53707898-05E6-4C39-A714-DB9BB8378ECE}" presName="hierChild5" presStyleCnt="0"/>
      <dgm:spPr/>
    </dgm:pt>
    <dgm:pt modelId="{95CFB62F-F075-4A98-957A-7996BC8CCDFF}" type="pres">
      <dgm:prSet presAssocID="{9CF0671B-3CCB-4935-85A3-BEE4E8AD9706}" presName="Name37" presStyleLbl="parChTrans1D4" presStyleIdx="4" presStyleCnt="9"/>
      <dgm:spPr/>
      <dgm:t>
        <a:bodyPr/>
        <a:lstStyle/>
        <a:p>
          <a:endParaRPr lang="ru-RU"/>
        </a:p>
      </dgm:t>
    </dgm:pt>
    <dgm:pt modelId="{947570A5-4E9D-4BD4-9818-2115792AF53D}" type="pres">
      <dgm:prSet presAssocID="{F13CA4C8-F2B5-447F-ADE1-BF16E93B7145}" presName="hierRoot2" presStyleCnt="0">
        <dgm:presLayoutVars>
          <dgm:hierBranch val="init"/>
        </dgm:presLayoutVars>
      </dgm:prSet>
      <dgm:spPr/>
    </dgm:pt>
    <dgm:pt modelId="{385D097C-95CE-4A0B-B139-9D778DDFE1A5}" type="pres">
      <dgm:prSet presAssocID="{F13CA4C8-F2B5-447F-ADE1-BF16E93B7145}" presName="rootComposite" presStyleCnt="0"/>
      <dgm:spPr/>
    </dgm:pt>
    <dgm:pt modelId="{B430E113-709D-4684-B986-A202EEA35882}" type="pres">
      <dgm:prSet presAssocID="{F13CA4C8-F2B5-447F-ADE1-BF16E93B7145}" presName="rootText" presStyleLbl="node4" presStyleIdx="4" presStyleCnt="9" custScaleX="231718" custScaleY="117780" custLinFactNeighborX="-5237" custLinFactNeighborY="186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15F7B78-805B-4CA3-A55B-6CAB945CA0C9}" type="pres">
      <dgm:prSet presAssocID="{F13CA4C8-F2B5-447F-ADE1-BF16E93B7145}" presName="rootConnector" presStyleLbl="node4" presStyleIdx="4" presStyleCnt="9"/>
      <dgm:spPr/>
      <dgm:t>
        <a:bodyPr/>
        <a:lstStyle/>
        <a:p>
          <a:endParaRPr lang="ru-RU"/>
        </a:p>
      </dgm:t>
    </dgm:pt>
    <dgm:pt modelId="{19480896-1A36-417F-8030-F1DE7489ABD3}" type="pres">
      <dgm:prSet presAssocID="{F13CA4C8-F2B5-447F-ADE1-BF16E93B7145}" presName="hierChild4" presStyleCnt="0"/>
      <dgm:spPr/>
    </dgm:pt>
    <dgm:pt modelId="{4EA27744-57A6-4288-80B6-2CC36AB3341B}" type="pres">
      <dgm:prSet presAssocID="{40FCB6E5-1EBC-42A7-BAE9-8C89B01D4AF4}" presName="Name37" presStyleLbl="parChTrans1D4" presStyleIdx="5" presStyleCnt="9"/>
      <dgm:spPr/>
      <dgm:t>
        <a:bodyPr/>
        <a:lstStyle/>
        <a:p>
          <a:endParaRPr lang="ru-RU"/>
        </a:p>
      </dgm:t>
    </dgm:pt>
    <dgm:pt modelId="{453BAFDC-9570-461B-A66D-B75FF965415A}" type="pres">
      <dgm:prSet presAssocID="{CF37F4BD-BDC9-437E-AD9C-8F2FB64E8C66}" presName="hierRoot2" presStyleCnt="0">
        <dgm:presLayoutVars>
          <dgm:hierBranch val="init"/>
        </dgm:presLayoutVars>
      </dgm:prSet>
      <dgm:spPr/>
    </dgm:pt>
    <dgm:pt modelId="{27666B26-112B-4105-A2CF-9F2171425067}" type="pres">
      <dgm:prSet presAssocID="{CF37F4BD-BDC9-437E-AD9C-8F2FB64E8C66}" presName="rootComposite" presStyleCnt="0"/>
      <dgm:spPr/>
    </dgm:pt>
    <dgm:pt modelId="{89C071EB-99E8-4485-93AC-ADB5BD3A4412}" type="pres">
      <dgm:prSet presAssocID="{CF37F4BD-BDC9-437E-AD9C-8F2FB64E8C66}" presName="rootText" presStyleLbl="node4" presStyleIdx="5" presStyleCnt="9" custScaleX="250006" custScaleY="148793" custLinFactNeighborX="-249" custLinFactNeighborY="77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AB633D-A024-498E-9505-2D8061259AA1}" type="pres">
      <dgm:prSet presAssocID="{CF37F4BD-BDC9-437E-AD9C-8F2FB64E8C66}" presName="rootConnector" presStyleLbl="node4" presStyleIdx="5" presStyleCnt="9"/>
      <dgm:spPr/>
      <dgm:t>
        <a:bodyPr/>
        <a:lstStyle/>
        <a:p>
          <a:endParaRPr lang="ru-RU"/>
        </a:p>
      </dgm:t>
    </dgm:pt>
    <dgm:pt modelId="{CD51277C-809A-4925-BF67-3D0719CFFED1}" type="pres">
      <dgm:prSet presAssocID="{CF37F4BD-BDC9-437E-AD9C-8F2FB64E8C66}" presName="hierChild4" presStyleCnt="0"/>
      <dgm:spPr/>
    </dgm:pt>
    <dgm:pt modelId="{4C1A4F9E-DF2B-4349-B60C-956683932B94}" type="pres">
      <dgm:prSet presAssocID="{960CEC41-1B60-4124-86FC-05916D88F3AC}" presName="Name37" presStyleLbl="parChTrans1D4" presStyleIdx="6" presStyleCnt="9"/>
      <dgm:spPr/>
      <dgm:t>
        <a:bodyPr/>
        <a:lstStyle/>
        <a:p>
          <a:endParaRPr lang="ru-RU"/>
        </a:p>
      </dgm:t>
    </dgm:pt>
    <dgm:pt modelId="{2238A4DB-B037-4A64-AB3A-D35209ED5A12}" type="pres">
      <dgm:prSet presAssocID="{46C1F36B-C44D-465C-BA00-2A8C5433C250}" presName="hierRoot2" presStyleCnt="0">
        <dgm:presLayoutVars>
          <dgm:hierBranch val="init"/>
        </dgm:presLayoutVars>
      </dgm:prSet>
      <dgm:spPr/>
    </dgm:pt>
    <dgm:pt modelId="{29191F0D-0CE1-4323-BFC3-EAF0AF96AE95}" type="pres">
      <dgm:prSet presAssocID="{46C1F36B-C44D-465C-BA00-2A8C5433C250}" presName="rootComposite" presStyleCnt="0"/>
      <dgm:spPr/>
    </dgm:pt>
    <dgm:pt modelId="{8E5B7DAC-1FAE-4847-A003-E24E9EFD0C9C}" type="pres">
      <dgm:prSet presAssocID="{46C1F36B-C44D-465C-BA00-2A8C5433C250}" presName="rootText" presStyleLbl="node4" presStyleIdx="6" presStyleCnt="9" custScaleX="240487" custLinFactNeighborX="17307" custLinFactNeighborY="113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32AC5B-E27F-411C-A65C-F775000E5222}" type="pres">
      <dgm:prSet presAssocID="{46C1F36B-C44D-465C-BA00-2A8C5433C250}" presName="rootConnector" presStyleLbl="node4" presStyleIdx="6" presStyleCnt="9"/>
      <dgm:spPr/>
      <dgm:t>
        <a:bodyPr/>
        <a:lstStyle/>
        <a:p>
          <a:endParaRPr lang="ru-RU"/>
        </a:p>
      </dgm:t>
    </dgm:pt>
    <dgm:pt modelId="{9E8E7917-BCEB-45AA-A162-96FD3DE420DE}" type="pres">
      <dgm:prSet presAssocID="{46C1F36B-C44D-465C-BA00-2A8C5433C250}" presName="hierChild4" presStyleCnt="0"/>
      <dgm:spPr/>
    </dgm:pt>
    <dgm:pt modelId="{C5B848BD-D958-4810-87B0-E8B8A0F688C0}" type="pres">
      <dgm:prSet presAssocID="{25E10099-2CFA-4069-9FD6-F69EE860758C}" presName="Name37" presStyleLbl="parChTrans1D4" presStyleIdx="7" presStyleCnt="9"/>
      <dgm:spPr/>
      <dgm:t>
        <a:bodyPr/>
        <a:lstStyle/>
        <a:p>
          <a:endParaRPr lang="ru-RU"/>
        </a:p>
      </dgm:t>
    </dgm:pt>
    <dgm:pt modelId="{F8F1F809-D16A-4547-ABE3-586BA651C32E}" type="pres">
      <dgm:prSet presAssocID="{AD6B43C7-183C-49CC-87BE-EDA19A0A2DC2}" presName="hierRoot2" presStyleCnt="0">
        <dgm:presLayoutVars>
          <dgm:hierBranch val="init"/>
        </dgm:presLayoutVars>
      </dgm:prSet>
      <dgm:spPr/>
    </dgm:pt>
    <dgm:pt modelId="{1F2CDD90-6BBD-4821-81BA-FE6F76F2023A}" type="pres">
      <dgm:prSet presAssocID="{AD6B43C7-183C-49CC-87BE-EDA19A0A2DC2}" presName="rootComposite" presStyleCnt="0"/>
      <dgm:spPr/>
    </dgm:pt>
    <dgm:pt modelId="{499F4C6D-37D7-473A-BEF6-E05107EFE615}" type="pres">
      <dgm:prSet presAssocID="{AD6B43C7-183C-49CC-87BE-EDA19A0A2DC2}" presName="rootText" presStyleLbl="node4" presStyleIdx="7" presStyleCnt="9" custScaleX="255257" custScaleY="86424" custLinFactNeighborX="-41954" custLinFactNeighborY="23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1D3BB2-12CE-4A0A-8C5A-5C0FAE1B16C4}" type="pres">
      <dgm:prSet presAssocID="{AD6B43C7-183C-49CC-87BE-EDA19A0A2DC2}" presName="rootConnector" presStyleLbl="node4" presStyleIdx="7" presStyleCnt="9"/>
      <dgm:spPr/>
      <dgm:t>
        <a:bodyPr/>
        <a:lstStyle/>
        <a:p>
          <a:endParaRPr lang="ru-RU"/>
        </a:p>
      </dgm:t>
    </dgm:pt>
    <dgm:pt modelId="{9735A516-1463-4245-BEAD-AA9D11128555}" type="pres">
      <dgm:prSet presAssocID="{AD6B43C7-183C-49CC-87BE-EDA19A0A2DC2}" presName="hierChild4" presStyleCnt="0"/>
      <dgm:spPr/>
    </dgm:pt>
    <dgm:pt modelId="{CCA60ED7-16EC-408D-B565-1F362584222E}" type="pres">
      <dgm:prSet presAssocID="{AD6B43C7-183C-49CC-87BE-EDA19A0A2DC2}" presName="hierChild5" presStyleCnt="0"/>
      <dgm:spPr/>
    </dgm:pt>
    <dgm:pt modelId="{E32FB12B-8882-435F-9E99-8617B81300FC}" type="pres">
      <dgm:prSet presAssocID="{46C1F36B-C44D-465C-BA00-2A8C5433C250}" presName="hierChild5" presStyleCnt="0"/>
      <dgm:spPr/>
    </dgm:pt>
    <dgm:pt modelId="{7FDBCBC2-CB9A-4789-ABBE-32999055F83C}" type="pres">
      <dgm:prSet presAssocID="{CF37F4BD-BDC9-437E-AD9C-8F2FB64E8C66}" presName="hierChild5" presStyleCnt="0"/>
      <dgm:spPr/>
    </dgm:pt>
    <dgm:pt modelId="{8A0192D5-DFC6-469B-8FE2-C8130A2F5CC0}" type="pres">
      <dgm:prSet presAssocID="{F13CA4C8-F2B5-447F-ADE1-BF16E93B7145}" presName="hierChild5" presStyleCnt="0"/>
      <dgm:spPr/>
    </dgm:pt>
    <dgm:pt modelId="{25336788-E64C-4139-8B35-F239CA6A5403}" type="pres">
      <dgm:prSet presAssocID="{F83FAAD1-B4DE-4C3C-A2B9-3564348AC1FB}" presName="Name37" presStyleLbl="parChTrans1D4" presStyleIdx="8" presStyleCnt="9"/>
      <dgm:spPr/>
      <dgm:t>
        <a:bodyPr/>
        <a:lstStyle/>
        <a:p>
          <a:endParaRPr lang="ru-RU"/>
        </a:p>
      </dgm:t>
    </dgm:pt>
    <dgm:pt modelId="{57DFE79D-BCD4-46CA-BC5E-6C625B79D059}" type="pres">
      <dgm:prSet presAssocID="{C389AA6C-089E-4B22-B67F-2C9414BF31B5}" presName="hierRoot2" presStyleCnt="0">
        <dgm:presLayoutVars>
          <dgm:hierBranch val="init"/>
        </dgm:presLayoutVars>
      </dgm:prSet>
      <dgm:spPr/>
    </dgm:pt>
    <dgm:pt modelId="{366626B2-C183-42C1-8333-47D551884D0B}" type="pres">
      <dgm:prSet presAssocID="{C389AA6C-089E-4B22-B67F-2C9414BF31B5}" presName="rootComposite" presStyleCnt="0"/>
      <dgm:spPr/>
    </dgm:pt>
    <dgm:pt modelId="{165EBD3D-8EA5-4283-BB49-510FAF3A22AE}" type="pres">
      <dgm:prSet presAssocID="{C389AA6C-089E-4B22-B67F-2C9414BF31B5}" presName="rootText" presStyleLbl="node4" presStyleIdx="8" presStyleCnt="9" custScaleX="167825" custScaleY="224771" custLinFactNeighborX="830" custLinFactNeighborY="183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4FB736-84BE-4052-BFA8-3AED9BB09984}" type="pres">
      <dgm:prSet presAssocID="{C389AA6C-089E-4B22-B67F-2C9414BF31B5}" presName="rootConnector" presStyleLbl="node4" presStyleIdx="8" presStyleCnt="9"/>
      <dgm:spPr/>
      <dgm:t>
        <a:bodyPr/>
        <a:lstStyle/>
        <a:p>
          <a:endParaRPr lang="ru-RU"/>
        </a:p>
      </dgm:t>
    </dgm:pt>
    <dgm:pt modelId="{96E1EE7C-B0E6-4792-8ABF-13F806C037D4}" type="pres">
      <dgm:prSet presAssocID="{C389AA6C-089E-4B22-B67F-2C9414BF31B5}" presName="hierChild4" presStyleCnt="0"/>
      <dgm:spPr/>
    </dgm:pt>
    <dgm:pt modelId="{94D7F8D2-B1DC-482D-BB41-A79ECCD34C80}" type="pres">
      <dgm:prSet presAssocID="{C389AA6C-089E-4B22-B67F-2C9414BF31B5}" presName="hierChild5" presStyleCnt="0"/>
      <dgm:spPr/>
    </dgm:pt>
    <dgm:pt modelId="{09AD25B3-E7F5-44D5-9543-1D0FA91009E6}" type="pres">
      <dgm:prSet presAssocID="{4335A30A-12E1-490C-A38B-DD65A67006D7}" presName="hierChild5" presStyleCnt="0"/>
      <dgm:spPr/>
    </dgm:pt>
    <dgm:pt modelId="{9B4D084C-A307-4957-8EDF-DBC87AE7B0D9}" type="pres">
      <dgm:prSet presAssocID="{2A4FCE7A-0C65-4C5C-91E2-FCC87D07A5D1}" presName="hierChild5" presStyleCnt="0"/>
      <dgm:spPr/>
    </dgm:pt>
    <dgm:pt modelId="{BF3B3DCF-82FA-40D1-BC64-D5BC2FCA946C}" type="pres">
      <dgm:prSet presAssocID="{678DEE8C-1465-4851-9140-E5D6E1A16FF6}" presName="hierChild3" presStyleCnt="0"/>
      <dgm:spPr/>
    </dgm:pt>
  </dgm:ptLst>
  <dgm:cxnLst>
    <dgm:cxn modelId="{2871847F-3B8F-4D93-BE4E-F429F7BBB16B}" type="presOf" srcId="{66C580FB-83A3-4614-B9A4-5282391C9BCE}" destId="{71F7F79C-6CE2-4978-8922-F0A589D3EFB8}" srcOrd="0" destOrd="0" presId="urn:microsoft.com/office/officeart/2005/8/layout/orgChart1"/>
    <dgm:cxn modelId="{491257FA-ECFC-41FE-9E15-D45E77C5CFD5}" srcId="{4335A30A-12E1-490C-A38B-DD65A67006D7}" destId="{C389AA6C-089E-4B22-B67F-2C9414BF31B5}" srcOrd="2" destOrd="0" parTransId="{F83FAAD1-B4DE-4C3C-A2B9-3564348AC1FB}" sibTransId="{F6E7D3C2-C88A-440E-9929-7582202515EB}"/>
    <dgm:cxn modelId="{18853C03-6B2F-4FF6-886C-4BE1EA5673CB}" type="presOf" srcId="{C389AA6C-089E-4B22-B67F-2C9414BF31B5}" destId="{165EBD3D-8EA5-4283-BB49-510FAF3A22AE}" srcOrd="0" destOrd="0" presId="urn:microsoft.com/office/officeart/2005/8/layout/orgChart1"/>
    <dgm:cxn modelId="{E6B0DBF4-F298-49D6-89D6-9CAD97026025}" type="presOf" srcId="{5FA72E6D-BED5-421A-88A3-949A5554D5E0}" destId="{7E34A16A-72B4-46F1-B4F9-2DADA73AD0B4}" srcOrd="0" destOrd="0" presId="urn:microsoft.com/office/officeart/2005/8/layout/orgChart1"/>
    <dgm:cxn modelId="{46EB3F68-EF5D-4138-8FEB-CCA083192B7E}" srcId="{53707898-05E6-4C39-A714-DB9BB8378ECE}" destId="{5FA72E6D-BED5-421A-88A3-949A5554D5E0}" srcOrd="0" destOrd="0" parTransId="{B77D2A25-ECC7-4863-9151-3308B1A5FD24}" sibTransId="{76C85C6F-487D-476A-9782-FA3EDDF9A20A}"/>
    <dgm:cxn modelId="{61ADB9F6-7A29-46E6-BD58-AD62C4AC84C8}" type="presOf" srcId="{CD4B676C-20B8-4730-AEE7-FDFF2922CF03}" destId="{29CDAD0A-738C-4C3E-B34F-3C9781146730}" srcOrd="0" destOrd="0" presId="urn:microsoft.com/office/officeart/2005/8/layout/orgChart1"/>
    <dgm:cxn modelId="{155FB8A7-9960-4878-B9D2-A3C5406B1EE3}" srcId="{66C580FB-83A3-4614-B9A4-5282391C9BCE}" destId="{CD4B676C-20B8-4730-AEE7-FDFF2922CF03}" srcOrd="0" destOrd="0" parTransId="{147D9CBE-2011-444E-9171-5B5ECF8259E2}" sibTransId="{92EF2D6D-E408-400C-806A-9023F543C2FA}"/>
    <dgm:cxn modelId="{19657847-5B9B-4382-8DD4-EDC11577E127}" type="presOf" srcId="{CF37F4BD-BDC9-437E-AD9C-8F2FB64E8C66}" destId="{8AAB633D-A024-498E-9505-2D8061259AA1}" srcOrd="1" destOrd="0" presId="urn:microsoft.com/office/officeart/2005/8/layout/orgChart1"/>
    <dgm:cxn modelId="{C678A9CC-1CC4-4679-B5DC-DC890BAA9024}" type="presOf" srcId="{46C1F36B-C44D-465C-BA00-2A8C5433C250}" destId="{8E5B7DAC-1FAE-4847-A003-E24E9EFD0C9C}" srcOrd="0" destOrd="0" presId="urn:microsoft.com/office/officeart/2005/8/layout/orgChart1"/>
    <dgm:cxn modelId="{D67BEA34-BFA7-4CF3-870A-9BCE0C31A03B}" srcId="{98E764B8-419D-4C2B-9CEF-F3D9B6ED2823}" destId="{678DEE8C-1465-4851-9140-E5D6E1A16FF6}" srcOrd="0" destOrd="0" parTransId="{E684D666-149A-495D-B8CC-15BE3D299E13}" sibTransId="{0D09E271-3F83-4C1A-81A9-4ACA65739893}"/>
    <dgm:cxn modelId="{A262D7EF-2862-4307-8E56-9F2E42AB7159}" type="presOf" srcId="{53707898-05E6-4C39-A714-DB9BB8378ECE}" destId="{A0B0606C-9895-4389-8E0E-06A906013B55}" srcOrd="1" destOrd="0" presId="urn:microsoft.com/office/officeart/2005/8/layout/orgChart1"/>
    <dgm:cxn modelId="{095B2870-7E0B-4CB4-85D2-871EFDBACEC3}" type="presOf" srcId="{F13CA4C8-F2B5-447F-ADE1-BF16E93B7145}" destId="{B430E113-709D-4684-B986-A202EEA35882}" srcOrd="0" destOrd="0" presId="urn:microsoft.com/office/officeart/2005/8/layout/orgChart1"/>
    <dgm:cxn modelId="{34F94C0C-839A-4CE6-9B3F-DBFE85D24DB3}" type="presOf" srcId="{82CE5973-F558-4DC3-BFD4-9539D2A44DE0}" destId="{3F45635E-34F3-4D97-AF84-B29D38546CFB}" srcOrd="0" destOrd="0" presId="urn:microsoft.com/office/officeart/2005/8/layout/orgChart1"/>
    <dgm:cxn modelId="{E8342E14-2B39-4E66-9058-0DDE7B3A4F83}" type="presOf" srcId="{46C1F36B-C44D-465C-BA00-2A8C5433C250}" destId="{4832AC5B-E27F-411C-A65C-F775000E5222}" srcOrd="1" destOrd="0" presId="urn:microsoft.com/office/officeart/2005/8/layout/orgChart1"/>
    <dgm:cxn modelId="{41725882-B8D7-4632-A103-121ADFA99A7C}" type="presOf" srcId="{CD4B676C-20B8-4730-AEE7-FDFF2922CF03}" destId="{8AA49BB4-7F6B-4FE5-904B-AEE5880B1F55}" srcOrd="1" destOrd="0" presId="urn:microsoft.com/office/officeart/2005/8/layout/orgChart1"/>
    <dgm:cxn modelId="{22FBBFEA-77E2-4653-9754-BA38F9E3223D}" type="presOf" srcId="{147D9CBE-2011-444E-9171-5B5ECF8259E2}" destId="{D950AAA7-3CFC-4B23-91AC-72FD59919059}" srcOrd="0" destOrd="0" presId="urn:microsoft.com/office/officeart/2005/8/layout/orgChart1"/>
    <dgm:cxn modelId="{C087D8B9-54D5-41D2-9BD8-5092F2C5F370}" type="presOf" srcId="{F83FAAD1-B4DE-4C3C-A2B9-3564348AC1FB}" destId="{25336788-E64C-4139-8B35-F239CA6A5403}" srcOrd="0" destOrd="0" presId="urn:microsoft.com/office/officeart/2005/8/layout/orgChart1"/>
    <dgm:cxn modelId="{EAA8AE6E-4845-4F05-9BAB-1BCE2C2CE6A3}" type="presOf" srcId="{6519CEF3-9986-496B-8852-D9B8BD315CFD}" destId="{4BFC6150-233A-4FA3-8EBC-55142BB335DF}" srcOrd="0" destOrd="0" presId="urn:microsoft.com/office/officeart/2005/8/layout/orgChart1"/>
    <dgm:cxn modelId="{B1FC42D6-9A1C-4FDD-A14D-C04022406089}" type="presOf" srcId="{25E10099-2CFA-4069-9FD6-F69EE860758C}" destId="{C5B848BD-D958-4810-87B0-E8B8A0F688C0}" srcOrd="0" destOrd="0" presId="urn:microsoft.com/office/officeart/2005/8/layout/orgChart1"/>
    <dgm:cxn modelId="{E29B687E-DA3A-4247-8D26-96884B607283}" type="presOf" srcId="{C389AA6C-089E-4B22-B67F-2C9414BF31B5}" destId="{C64FB736-84BE-4052-BFA8-3AED9BB09984}" srcOrd="1" destOrd="0" presId="urn:microsoft.com/office/officeart/2005/8/layout/orgChart1"/>
    <dgm:cxn modelId="{ABCBE50E-2F86-4A68-9DC4-42EF5074F026}" srcId="{F13CA4C8-F2B5-447F-ADE1-BF16E93B7145}" destId="{CF37F4BD-BDC9-437E-AD9C-8F2FB64E8C66}" srcOrd="0" destOrd="0" parTransId="{40FCB6E5-1EBC-42A7-BAE9-8C89B01D4AF4}" sibTransId="{733F5DF5-1B59-4656-A5AF-88EC32C6D7AA}"/>
    <dgm:cxn modelId="{663A227C-2E6B-4074-9F2E-8A8F7FDABF32}" type="presOf" srcId="{4335A30A-12E1-490C-A38B-DD65A67006D7}" destId="{7327FF0E-409E-46E1-A540-A0C4D10EC2A6}" srcOrd="0" destOrd="0" presId="urn:microsoft.com/office/officeart/2005/8/layout/orgChart1"/>
    <dgm:cxn modelId="{A6A23369-A5E9-4032-B99D-6B3FE9D45A39}" srcId="{2A4FCE7A-0C65-4C5C-91E2-FCC87D07A5D1}" destId="{4335A30A-12E1-490C-A38B-DD65A67006D7}" srcOrd="1" destOrd="0" parTransId="{A63202A3-4EDC-4370-A81A-152723E983B9}" sibTransId="{E3791180-8F61-4F6E-BB12-261A8672CEB3}"/>
    <dgm:cxn modelId="{C0E1A181-29F2-474C-8BCF-951A57BCFFFE}" type="presOf" srcId="{53707898-05E6-4C39-A714-DB9BB8378ECE}" destId="{C8DF8BD5-6DCD-480D-8322-90D7CED35939}" srcOrd="0" destOrd="0" presId="urn:microsoft.com/office/officeart/2005/8/layout/orgChart1"/>
    <dgm:cxn modelId="{CB013F41-AD58-4072-A935-EA51ED63D87D}" type="presOf" srcId="{5FA72E6D-BED5-421A-88A3-949A5554D5E0}" destId="{0A126773-8FE2-4FE7-B708-C8B405C62BC8}" srcOrd="1" destOrd="0" presId="urn:microsoft.com/office/officeart/2005/8/layout/orgChart1"/>
    <dgm:cxn modelId="{E190CAEC-E5F3-45F9-BEDE-769FDFA832AA}" type="presOf" srcId="{F13CA4C8-F2B5-447F-ADE1-BF16E93B7145}" destId="{615F7B78-805B-4CA3-A55B-6CAB945CA0C9}" srcOrd="1" destOrd="0" presId="urn:microsoft.com/office/officeart/2005/8/layout/orgChart1"/>
    <dgm:cxn modelId="{73B0EC77-383A-4BF8-A440-5A18A2274323}" type="presOf" srcId="{9CF0671B-3CCB-4935-85A3-BEE4E8AD9706}" destId="{95CFB62F-F075-4A98-957A-7996BC8CCDFF}" srcOrd="0" destOrd="0" presId="urn:microsoft.com/office/officeart/2005/8/layout/orgChart1"/>
    <dgm:cxn modelId="{2E22E579-14F5-42BF-AAAD-F48C019EB653}" type="presOf" srcId="{4C6913C8-DE13-4997-99CF-6BEE5F9BA8B7}" destId="{3DA1C123-6307-4471-9E7B-2955E2D5052E}" srcOrd="1" destOrd="0" presId="urn:microsoft.com/office/officeart/2005/8/layout/orgChart1"/>
    <dgm:cxn modelId="{9EF90598-A162-4149-A35C-E5A36A5C5DF1}" type="presOf" srcId="{CF37F4BD-BDC9-437E-AD9C-8F2FB64E8C66}" destId="{89C071EB-99E8-4485-93AC-ADB5BD3A4412}" srcOrd="0" destOrd="0" presId="urn:microsoft.com/office/officeart/2005/8/layout/orgChart1"/>
    <dgm:cxn modelId="{E9F11B0F-5E97-46D1-A215-9CE420418E6F}" srcId="{2A4FCE7A-0C65-4C5C-91E2-FCC87D07A5D1}" destId="{66C580FB-83A3-4614-B9A4-5282391C9BCE}" srcOrd="0" destOrd="0" parTransId="{AF3015D6-1FF6-45A2-8152-5D208EE5341A}" sibTransId="{097D63B7-4521-4BEA-88A8-766DBABE30F3}"/>
    <dgm:cxn modelId="{ED29707F-E2AD-45C3-B249-6591D7260E0A}" type="presOf" srcId="{B77D2A25-ECC7-4863-9151-3308B1A5FD24}" destId="{66D8A103-A287-4B9D-B64F-316F51E690F3}" srcOrd="0" destOrd="0" presId="urn:microsoft.com/office/officeart/2005/8/layout/orgChart1"/>
    <dgm:cxn modelId="{BDB9AE71-0948-4CC4-817E-F96182F03BCF}" type="presOf" srcId="{678DEE8C-1465-4851-9140-E5D6E1A16FF6}" destId="{8AE6AE28-B9EC-470C-8C8F-659F441708F7}" srcOrd="1" destOrd="0" presId="urn:microsoft.com/office/officeart/2005/8/layout/orgChart1"/>
    <dgm:cxn modelId="{34C87F20-A669-4A7B-A603-A6201EB142C2}" srcId="{CF37F4BD-BDC9-437E-AD9C-8F2FB64E8C66}" destId="{46C1F36B-C44D-465C-BA00-2A8C5433C250}" srcOrd="0" destOrd="0" parTransId="{960CEC41-1B60-4124-86FC-05916D88F3AC}" sibTransId="{7DB303BF-0A90-4ED1-BE7C-E0795C191B13}"/>
    <dgm:cxn modelId="{04B42FE1-B298-4BE0-8BF9-55BA25ED7904}" type="presOf" srcId="{AF3015D6-1FF6-45A2-8152-5D208EE5341A}" destId="{472944F2-9DF7-4B10-A458-36E00D6E9668}" srcOrd="0" destOrd="0" presId="urn:microsoft.com/office/officeart/2005/8/layout/orgChart1"/>
    <dgm:cxn modelId="{5941D279-632E-4A2C-BD35-CC03C2F4AB67}" srcId="{CD4B676C-20B8-4730-AEE7-FDFF2922CF03}" destId="{4C6913C8-DE13-4997-99CF-6BEE5F9BA8B7}" srcOrd="0" destOrd="0" parTransId="{6519CEF3-9986-496B-8852-D9B8BD315CFD}" sibTransId="{D72B2356-DD94-4472-8888-F61D985E595A}"/>
    <dgm:cxn modelId="{30CFD24F-0F8F-4D76-B681-C568DF7B68CA}" srcId="{678DEE8C-1465-4851-9140-E5D6E1A16FF6}" destId="{2A4FCE7A-0C65-4C5C-91E2-FCC87D07A5D1}" srcOrd="0" destOrd="0" parTransId="{82CE5973-F558-4DC3-BFD4-9539D2A44DE0}" sibTransId="{79346E70-B758-44A4-95DE-8826551D4D2D}"/>
    <dgm:cxn modelId="{E12B7F7D-2E28-4571-86E0-5190AD0CBA27}" type="presOf" srcId="{98E764B8-419D-4C2B-9CEF-F3D9B6ED2823}" destId="{30BF7998-308E-489B-85F3-CEAED4934373}" srcOrd="0" destOrd="0" presId="urn:microsoft.com/office/officeart/2005/8/layout/orgChart1"/>
    <dgm:cxn modelId="{E50CD137-1513-4EB7-91DC-2FD6F680E4E4}" type="presOf" srcId="{66C580FB-83A3-4614-B9A4-5282391C9BCE}" destId="{D54EDC0B-1024-4401-B218-869AE27B63F1}" srcOrd="1" destOrd="0" presId="urn:microsoft.com/office/officeart/2005/8/layout/orgChart1"/>
    <dgm:cxn modelId="{47EBA244-734A-4724-B648-B4E8AF0D2DD3}" srcId="{4335A30A-12E1-490C-A38B-DD65A67006D7}" destId="{53707898-05E6-4C39-A714-DB9BB8378ECE}" srcOrd="0" destOrd="0" parTransId="{8C11E89D-01D5-483A-953C-286F120AC685}" sibTransId="{97109A6F-DFB5-42B5-B595-12800F846AF5}"/>
    <dgm:cxn modelId="{BC2EDE87-FDED-45EB-B9C7-BB5E376A49C6}" type="presOf" srcId="{8C11E89D-01D5-483A-953C-286F120AC685}" destId="{5E5CEBBA-0FDF-44BC-A6B5-63B8B5470A76}" srcOrd="0" destOrd="0" presId="urn:microsoft.com/office/officeart/2005/8/layout/orgChart1"/>
    <dgm:cxn modelId="{06C3EC98-4F97-4C2E-9451-8642F7925406}" type="presOf" srcId="{A63202A3-4EDC-4370-A81A-152723E983B9}" destId="{7E0BADCC-4E27-44C3-A66F-610381375E67}" srcOrd="0" destOrd="0" presId="urn:microsoft.com/office/officeart/2005/8/layout/orgChart1"/>
    <dgm:cxn modelId="{6A125605-C8DA-466F-AD9E-37B7588072A8}" type="presOf" srcId="{4335A30A-12E1-490C-A38B-DD65A67006D7}" destId="{0273C180-1B52-4899-B449-E48D18DF13CB}" srcOrd="1" destOrd="0" presId="urn:microsoft.com/office/officeart/2005/8/layout/orgChart1"/>
    <dgm:cxn modelId="{34D02D6F-4748-4B74-9C1D-74D536E2F93A}" type="presOf" srcId="{AD6B43C7-183C-49CC-87BE-EDA19A0A2DC2}" destId="{499F4C6D-37D7-473A-BEF6-E05107EFE615}" srcOrd="0" destOrd="0" presId="urn:microsoft.com/office/officeart/2005/8/layout/orgChart1"/>
    <dgm:cxn modelId="{49E4D928-39E2-4BD9-AEAB-F0DBB7AE554E}" type="presOf" srcId="{4C6913C8-DE13-4997-99CF-6BEE5F9BA8B7}" destId="{32D2945E-2EEE-454F-9087-1937DA58E80B}" srcOrd="0" destOrd="0" presId="urn:microsoft.com/office/officeart/2005/8/layout/orgChart1"/>
    <dgm:cxn modelId="{23206544-7567-4750-B5F2-132B4036C2E5}" srcId="{4335A30A-12E1-490C-A38B-DD65A67006D7}" destId="{F13CA4C8-F2B5-447F-ADE1-BF16E93B7145}" srcOrd="1" destOrd="0" parTransId="{9CF0671B-3CCB-4935-85A3-BEE4E8AD9706}" sibTransId="{09CE524D-6322-413F-AFF2-079124E590EF}"/>
    <dgm:cxn modelId="{378AB92D-B537-4EF5-8C16-96D853BEA711}" type="presOf" srcId="{40FCB6E5-1EBC-42A7-BAE9-8C89B01D4AF4}" destId="{4EA27744-57A6-4288-80B6-2CC36AB3341B}" srcOrd="0" destOrd="0" presId="urn:microsoft.com/office/officeart/2005/8/layout/orgChart1"/>
    <dgm:cxn modelId="{67C15A50-4114-40EA-AEDA-9FB053B203C7}" type="presOf" srcId="{2A4FCE7A-0C65-4C5C-91E2-FCC87D07A5D1}" destId="{0D27E906-B2A7-455A-A7DF-B9362C854D06}" srcOrd="0" destOrd="0" presId="urn:microsoft.com/office/officeart/2005/8/layout/orgChart1"/>
    <dgm:cxn modelId="{4D65FD77-746C-42CD-9F4D-A1A5DE9D55D7}" type="presOf" srcId="{AD6B43C7-183C-49CC-87BE-EDA19A0A2DC2}" destId="{E31D3BB2-12CE-4A0A-8C5A-5C0FAE1B16C4}" srcOrd="1" destOrd="0" presId="urn:microsoft.com/office/officeart/2005/8/layout/orgChart1"/>
    <dgm:cxn modelId="{8E46FB45-A300-4443-8D0E-A59E176F4BE2}" type="presOf" srcId="{678DEE8C-1465-4851-9140-E5D6E1A16FF6}" destId="{0EDB83D6-A665-48CB-A54E-FE8D6791152C}" srcOrd="0" destOrd="0" presId="urn:microsoft.com/office/officeart/2005/8/layout/orgChart1"/>
    <dgm:cxn modelId="{0C5EE6EA-F061-4022-884E-F6832A586BFC}" type="presOf" srcId="{960CEC41-1B60-4124-86FC-05916D88F3AC}" destId="{4C1A4F9E-DF2B-4349-B60C-956683932B94}" srcOrd="0" destOrd="0" presId="urn:microsoft.com/office/officeart/2005/8/layout/orgChart1"/>
    <dgm:cxn modelId="{07E8DD35-DE69-4E95-BD66-A71E8CB15BE3}" srcId="{46C1F36B-C44D-465C-BA00-2A8C5433C250}" destId="{AD6B43C7-183C-49CC-87BE-EDA19A0A2DC2}" srcOrd="0" destOrd="0" parTransId="{25E10099-2CFA-4069-9FD6-F69EE860758C}" sibTransId="{DFA0EE4A-83F9-4734-9112-CB1FB098A113}"/>
    <dgm:cxn modelId="{D12C2AE5-69F1-4ADA-9A46-F0D140A4B85E}" type="presOf" srcId="{2A4FCE7A-0C65-4C5C-91E2-FCC87D07A5D1}" destId="{0BFA775E-651E-4BEE-A1F8-046964550209}" srcOrd="1" destOrd="0" presId="urn:microsoft.com/office/officeart/2005/8/layout/orgChart1"/>
    <dgm:cxn modelId="{F833124B-4F06-4609-A9B5-E4C2E8C1BF1B}" type="presParOf" srcId="{30BF7998-308E-489B-85F3-CEAED4934373}" destId="{DA4CCFEC-A248-48DF-91AF-DB72C94FB057}" srcOrd="0" destOrd="0" presId="urn:microsoft.com/office/officeart/2005/8/layout/orgChart1"/>
    <dgm:cxn modelId="{3BB7D6B3-EA1D-41AB-911A-DAC5164D8F29}" type="presParOf" srcId="{DA4CCFEC-A248-48DF-91AF-DB72C94FB057}" destId="{90C495F6-3C34-4E64-BF3B-7E2E5703BBD3}" srcOrd="0" destOrd="0" presId="urn:microsoft.com/office/officeart/2005/8/layout/orgChart1"/>
    <dgm:cxn modelId="{1397FAAC-688E-46DD-B2EA-596ED54FBFAC}" type="presParOf" srcId="{90C495F6-3C34-4E64-BF3B-7E2E5703BBD3}" destId="{0EDB83D6-A665-48CB-A54E-FE8D6791152C}" srcOrd="0" destOrd="0" presId="urn:microsoft.com/office/officeart/2005/8/layout/orgChart1"/>
    <dgm:cxn modelId="{882B83F2-8A80-44BA-A629-B4B51575FF93}" type="presParOf" srcId="{90C495F6-3C34-4E64-BF3B-7E2E5703BBD3}" destId="{8AE6AE28-B9EC-470C-8C8F-659F441708F7}" srcOrd="1" destOrd="0" presId="urn:microsoft.com/office/officeart/2005/8/layout/orgChart1"/>
    <dgm:cxn modelId="{AA81CEF0-685B-47FA-AFE7-0ED518B8D70A}" type="presParOf" srcId="{DA4CCFEC-A248-48DF-91AF-DB72C94FB057}" destId="{7345F920-D110-4F8D-BEB0-13423ACE0486}" srcOrd="1" destOrd="0" presId="urn:microsoft.com/office/officeart/2005/8/layout/orgChart1"/>
    <dgm:cxn modelId="{CA37EFCE-3275-44C3-B334-C86CEDC83C1D}" type="presParOf" srcId="{7345F920-D110-4F8D-BEB0-13423ACE0486}" destId="{3F45635E-34F3-4D97-AF84-B29D38546CFB}" srcOrd="0" destOrd="0" presId="urn:microsoft.com/office/officeart/2005/8/layout/orgChart1"/>
    <dgm:cxn modelId="{C9F1C178-C648-4477-BD00-6AB1760538A6}" type="presParOf" srcId="{7345F920-D110-4F8D-BEB0-13423ACE0486}" destId="{F7273326-D21D-4661-B8DF-A69B08DB8287}" srcOrd="1" destOrd="0" presId="urn:microsoft.com/office/officeart/2005/8/layout/orgChart1"/>
    <dgm:cxn modelId="{44F9B471-5021-456F-B5F3-F5DCA679430E}" type="presParOf" srcId="{F7273326-D21D-4661-B8DF-A69B08DB8287}" destId="{21FEDF26-9E37-4B19-B767-61091E09636C}" srcOrd="0" destOrd="0" presId="urn:microsoft.com/office/officeart/2005/8/layout/orgChart1"/>
    <dgm:cxn modelId="{31674DFB-4D22-4466-9627-7B60CC581B63}" type="presParOf" srcId="{21FEDF26-9E37-4B19-B767-61091E09636C}" destId="{0D27E906-B2A7-455A-A7DF-B9362C854D06}" srcOrd="0" destOrd="0" presId="urn:microsoft.com/office/officeart/2005/8/layout/orgChart1"/>
    <dgm:cxn modelId="{26A79D0C-B669-4D8B-96FD-9DD79F24FF29}" type="presParOf" srcId="{21FEDF26-9E37-4B19-B767-61091E09636C}" destId="{0BFA775E-651E-4BEE-A1F8-046964550209}" srcOrd="1" destOrd="0" presId="urn:microsoft.com/office/officeart/2005/8/layout/orgChart1"/>
    <dgm:cxn modelId="{F71099AB-06D4-4E00-BDFF-0F58D0C56B06}" type="presParOf" srcId="{F7273326-D21D-4661-B8DF-A69B08DB8287}" destId="{BA63E499-B614-4F6B-B40C-F544A0511A18}" srcOrd="1" destOrd="0" presId="urn:microsoft.com/office/officeart/2005/8/layout/orgChart1"/>
    <dgm:cxn modelId="{345F1978-8F74-4A10-9069-F64914D866D4}" type="presParOf" srcId="{BA63E499-B614-4F6B-B40C-F544A0511A18}" destId="{472944F2-9DF7-4B10-A458-36E00D6E9668}" srcOrd="0" destOrd="0" presId="urn:microsoft.com/office/officeart/2005/8/layout/orgChart1"/>
    <dgm:cxn modelId="{8E63B49C-65E7-4129-946B-995F5BF1C813}" type="presParOf" srcId="{BA63E499-B614-4F6B-B40C-F544A0511A18}" destId="{52270EC9-B412-4913-8C03-9E683C8A062C}" srcOrd="1" destOrd="0" presId="urn:microsoft.com/office/officeart/2005/8/layout/orgChart1"/>
    <dgm:cxn modelId="{C0B1FA78-3F84-4D0B-9EFE-80D6097AF627}" type="presParOf" srcId="{52270EC9-B412-4913-8C03-9E683C8A062C}" destId="{34B48E56-B882-423A-8550-84B9FAC50421}" srcOrd="0" destOrd="0" presId="urn:microsoft.com/office/officeart/2005/8/layout/orgChart1"/>
    <dgm:cxn modelId="{19EE5C0B-57FF-426F-86E2-84AE1261354D}" type="presParOf" srcId="{34B48E56-B882-423A-8550-84B9FAC50421}" destId="{71F7F79C-6CE2-4978-8922-F0A589D3EFB8}" srcOrd="0" destOrd="0" presId="urn:microsoft.com/office/officeart/2005/8/layout/orgChart1"/>
    <dgm:cxn modelId="{4A7349FA-8DA4-4780-8037-733F86EEA7B2}" type="presParOf" srcId="{34B48E56-B882-423A-8550-84B9FAC50421}" destId="{D54EDC0B-1024-4401-B218-869AE27B63F1}" srcOrd="1" destOrd="0" presId="urn:microsoft.com/office/officeart/2005/8/layout/orgChart1"/>
    <dgm:cxn modelId="{14FE5286-1FB3-4879-8C7E-B0559D95FDB0}" type="presParOf" srcId="{52270EC9-B412-4913-8C03-9E683C8A062C}" destId="{B1EA202D-8C0E-414E-914E-0E5DF236BE2B}" srcOrd="1" destOrd="0" presId="urn:microsoft.com/office/officeart/2005/8/layout/orgChart1"/>
    <dgm:cxn modelId="{090FF389-10D1-4855-927C-82BE8BAF52A2}" type="presParOf" srcId="{B1EA202D-8C0E-414E-914E-0E5DF236BE2B}" destId="{D950AAA7-3CFC-4B23-91AC-72FD59919059}" srcOrd="0" destOrd="0" presId="urn:microsoft.com/office/officeart/2005/8/layout/orgChart1"/>
    <dgm:cxn modelId="{50D92F4C-FBAC-486A-AC93-F66BFA249B2F}" type="presParOf" srcId="{B1EA202D-8C0E-414E-914E-0E5DF236BE2B}" destId="{B5F9B08B-1FA4-4199-83BA-E18599A0A7D8}" srcOrd="1" destOrd="0" presId="urn:microsoft.com/office/officeart/2005/8/layout/orgChart1"/>
    <dgm:cxn modelId="{06E7176C-F869-47BE-9D46-FC4185DFCBE1}" type="presParOf" srcId="{B5F9B08B-1FA4-4199-83BA-E18599A0A7D8}" destId="{9A4BFA45-77C5-485F-8FA0-2F66A88A13E8}" srcOrd="0" destOrd="0" presId="urn:microsoft.com/office/officeart/2005/8/layout/orgChart1"/>
    <dgm:cxn modelId="{59F6FC22-F97A-4E3F-B06B-E32DA20D78B1}" type="presParOf" srcId="{9A4BFA45-77C5-485F-8FA0-2F66A88A13E8}" destId="{29CDAD0A-738C-4C3E-B34F-3C9781146730}" srcOrd="0" destOrd="0" presId="urn:microsoft.com/office/officeart/2005/8/layout/orgChart1"/>
    <dgm:cxn modelId="{BA938844-8E95-449C-A31C-EF46E16D0616}" type="presParOf" srcId="{9A4BFA45-77C5-485F-8FA0-2F66A88A13E8}" destId="{8AA49BB4-7F6B-4FE5-904B-AEE5880B1F55}" srcOrd="1" destOrd="0" presId="urn:microsoft.com/office/officeart/2005/8/layout/orgChart1"/>
    <dgm:cxn modelId="{44B66187-C9F3-4109-A08E-E8B39507CB27}" type="presParOf" srcId="{B5F9B08B-1FA4-4199-83BA-E18599A0A7D8}" destId="{C7D2EC10-5FE2-4AC7-A2C8-87938C7E3BCB}" srcOrd="1" destOrd="0" presId="urn:microsoft.com/office/officeart/2005/8/layout/orgChart1"/>
    <dgm:cxn modelId="{C7547C24-9C07-42EB-895F-BD9C339221F8}" type="presParOf" srcId="{C7D2EC10-5FE2-4AC7-A2C8-87938C7E3BCB}" destId="{4BFC6150-233A-4FA3-8EBC-55142BB335DF}" srcOrd="0" destOrd="0" presId="urn:microsoft.com/office/officeart/2005/8/layout/orgChart1"/>
    <dgm:cxn modelId="{70DC1347-B372-41B3-B5AC-1F82CDF10995}" type="presParOf" srcId="{C7D2EC10-5FE2-4AC7-A2C8-87938C7E3BCB}" destId="{7C6E6535-40AE-4417-8030-938FC64BF0C0}" srcOrd="1" destOrd="0" presId="urn:microsoft.com/office/officeart/2005/8/layout/orgChart1"/>
    <dgm:cxn modelId="{2035717C-C476-4053-8D0C-790F6F6906D2}" type="presParOf" srcId="{7C6E6535-40AE-4417-8030-938FC64BF0C0}" destId="{9A6B99D4-83E4-4AA3-8C57-B87E37A3B795}" srcOrd="0" destOrd="0" presId="urn:microsoft.com/office/officeart/2005/8/layout/orgChart1"/>
    <dgm:cxn modelId="{4153EB14-DB11-43BC-8436-14C0D4CF56C5}" type="presParOf" srcId="{9A6B99D4-83E4-4AA3-8C57-B87E37A3B795}" destId="{32D2945E-2EEE-454F-9087-1937DA58E80B}" srcOrd="0" destOrd="0" presId="urn:microsoft.com/office/officeart/2005/8/layout/orgChart1"/>
    <dgm:cxn modelId="{9CB1CD91-EF6B-4C7A-9D85-DA874ED4B1E2}" type="presParOf" srcId="{9A6B99D4-83E4-4AA3-8C57-B87E37A3B795}" destId="{3DA1C123-6307-4471-9E7B-2955E2D5052E}" srcOrd="1" destOrd="0" presId="urn:microsoft.com/office/officeart/2005/8/layout/orgChart1"/>
    <dgm:cxn modelId="{BCB0F961-237D-4C9A-97C9-01F4C4F8F5BC}" type="presParOf" srcId="{7C6E6535-40AE-4417-8030-938FC64BF0C0}" destId="{5598F1EB-AF32-4251-A40B-4456026E989D}" srcOrd="1" destOrd="0" presId="urn:microsoft.com/office/officeart/2005/8/layout/orgChart1"/>
    <dgm:cxn modelId="{EB4A9CE7-5352-4CAC-8AE6-E2052AEF8641}" type="presParOf" srcId="{7C6E6535-40AE-4417-8030-938FC64BF0C0}" destId="{40AF50B5-FDB5-4296-9B01-91005FBC7136}" srcOrd="2" destOrd="0" presId="urn:microsoft.com/office/officeart/2005/8/layout/orgChart1"/>
    <dgm:cxn modelId="{5590E443-42F3-4497-A8B0-298FE92F3FB0}" type="presParOf" srcId="{B5F9B08B-1FA4-4199-83BA-E18599A0A7D8}" destId="{2C6990B7-4116-4734-9F22-6180748ABBEF}" srcOrd="2" destOrd="0" presId="urn:microsoft.com/office/officeart/2005/8/layout/orgChart1"/>
    <dgm:cxn modelId="{612EF362-3B65-4339-8257-154D97D9FBB0}" type="presParOf" srcId="{52270EC9-B412-4913-8C03-9E683C8A062C}" destId="{258297DA-5EB7-4C91-BEF2-F961E22BCFFE}" srcOrd="2" destOrd="0" presId="urn:microsoft.com/office/officeart/2005/8/layout/orgChart1"/>
    <dgm:cxn modelId="{56B8A647-0107-413A-ABB9-9FF4F261ECEB}" type="presParOf" srcId="{BA63E499-B614-4F6B-B40C-F544A0511A18}" destId="{7E0BADCC-4E27-44C3-A66F-610381375E67}" srcOrd="2" destOrd="0" presId="urn:microsoft.com/office/officeart/2005/8/layout/orgChart1"/>
    <dgm:cxn modelId="{4A2F8E5D-2E13-4336-8BC5-079FC4716239}" type="presParOf" srcId="{BA63E499-B614-4F6B-B40C-F544A0511A18}" destId="{2A76D957-E9FA-41E7-8E02-1575F12ACA42}" srcOrd="3" destOrd="0" presId="urn:microsoft.com/office/officeart/2005/8/layout/orgChart1"/>
    <dgm:cxn modelId="{FB6A6E3F-B71F-4516-A680-D71C8C62F239}" type="presParOf" srcId="{2A76D957-E9FA-41E7-8E02-1575F12ACA42}" destId="{7000D34C-68BA-4E9D-A5E3-B49012D1EF89}" srcOrd="0" destOrd="0" presId="urn:microsoft.com/office/officeart/2005/8/layout/orgChart1"/>
    <dgm:cxn modelId="{68243044-F260-4C03-BBD0-5C53F4FEDAA3}" type="presParOf" srcId="{7000D34C-68BA-4E9D-A5E3-B49012D1EF89}" destId="{7327FF0E-409E-46E1-A540-A0C4D10EC2A6}" srcOrd="0" destOrd="0" presId="urn:microsoft.com/office/officeart/2005/8/layout/orgChart1"/>
    <dgm:cxn modelId="{3A8A65E4-03E7-483E-9E8D-C288ABE29CCC}" type="presParOf" srcId="{7000D34C-68BA-4E9D-A5E3-B49012D1EF89}" destId="{0273C180-1B52-4899-B449-E48D18DF13CB}" srcOrd="1" destOrd="0" presId="urn:microsoft.com/office/officeart/2005/8/layout/orgChart1"/>
    <dgm:cxn modelId="{6D1BB122-1153-4705-9B2C-10CA9ED1BB33}" type="presParOf" srcId="{2A76D957-E9FA-41E7-8E02-1575F12ACA42}" destId="{5D654B88-2311-4FBC-A649-A6154F142727}" srcOrd="1" destOrd="0" presId="urn:microsoft.com/office/officeart/2005/8/layout/orgChart1"/>
    <dgm:cxn modelId="{3F41F25C-B668-44AB-ABC1-F1909EC741D6}" type="presParOf" srcId="{5D654B88-2311-4FBC-A649-A6154F142727}" destId="{5E5CEBBA-0FDF-44BC-A6B5-63B8B5470A76}" srcOrd="0" destOrd="0" presId="urn:microsoft.com/office/officeart/2005/8/layout/orgChart1"/>
    <dgm:cxn modelId="{30954C3C-5DCF-4DCD-A8BB-C9EBB25EAD0E}" type="presParOf" srcId="{5D654B88-2311-4FBC-A649-A6154F142727}" destId="{762C760D-A200-4255-B6E0-A3476FDEF943}" srcOrd="1" destOrd="0" presId="urn:microsoft.com/office/officeart/2005/8/layout/orgChart1"/>
    <dgm:cxn modelId="{A9043207-AB83-4ECC-A241-13C0182A3427}" type="presParOf" srcId="{762C760D-A200-4255-B6E0-A3476FDEF943}" destId="{ECA713AA-5662-419B-BF81-A85DD81F8B5D}" srcOrd="0" destOrd="0" presId="urn:microsoft.com/office/officeart/2005/8/layout/orgChart1"/>
    <dgm:cxn modelId="{E105E064-0364-49A8-839B-03441E65487D}" type="presParOf" srcId="{ECA713AA-5662-419B-BF81-A85DD81F8B5D}" destId="{C8DF8BD5-6DCD-480D-8322-90D7CED35939}" srcOrd="0" destOrd="0" presId="urn:microsoft.com/office/officeart/2005/8/layout/orgChart1"/>
    <dgm:cxn modelId="{22DC68DB-51BA-42E4-B2A2-9C12B568D7E9}" type="presParOf" srcId="{ECA713AA-5662-419B-BF81-A85DD81F8B5D}" destId="{A0B0606C-9895-4389-8E0E-06A906013B55}" srcOrd="1" destOrd="0" presId="urn:microsoft.com/office/officeart/2005/8/layout/orgChart1"/>
    <dgm:cxn modelId="{B0851753-28A6-474A-82A1-C394737E9679}" type="presParOf" srcId="{762C760D-A200-4255-B6E0-A3476FDEF943}" destId="{C8ECFFEE-4967-440A-B2CA-19DCBF457948}" srcOrd="1" destOrd="0" presId="urn:microsoft.com/office/officeart/2005/8/layout/orgChart1"/>
    <dgm:cxn modelId="{94773DDA-0E42-45FD-AF05-283A740741D2}" type="presParOf" srcId="{C8ECFFEE-4967-440A-B2CA-19DCBF457948}" destId="{66D8A103-A287-4B9D-B64F-316F51E690F3}" srcOrd="0" destOrd="0" presId="urn:microsoft.com/office/officeart/2005/8/layout/orgChart1"/>
    <dgm:cxn modelId="{52CD51F1-8C8B-4953-892B-910B6D0980C4}" type="presParOf" srcId="{C8ECFFEE-4967-440A-B2CA-19DCBF457948}" destId="{3128D7D2-ECF8-4ED6-91F3-AE7D14AEFBFE}" srcOrd="1" destOrd="0" presId="urn:microsoft.com/office/officeart/2005/8/layout/orgChart1"/>
    <dgm:cxn modelId="{96692FF1-8933-4FB7-B74D-FB533E37BCE1}" type="presParOf" srcId="{3128D7D2-ECF8-4ED6-91F3-AE7D14AEFBFE}" destId="{A49D68A9-6243-4F6D-8AFB-524E7DD7079D}" srcOrd="0" destOrd="0" presId="urn:microsoft.com/office/officeart/2005/8/layout/orgChart1"/>
    <dgm:cxn modelId="{FD5FFFE9-308C-4B5C-93BE-B42BC9B428C4}" type="presParOf" srcId="{A49D68A9-6243-4F6D-8AFB-524E7DD7079D}" destId="{7E34A16A-72B4-46F1-B4F9-2DADA73AD0B4}" srcOrd="0" destOrd="0" presId="urn:microsoft.com/office/officeart/2005/8/layout/orgChart1"/>
    <dgm:cxn modelId="{F7739A9E-569A-4BF0-B374-F5256F7C5EFD}" type="presParOf" srcId="{A49D68A9-6243-4F6D-8AFB-524E7DD7079D}" destId="{0A126773-8FE2-4FE7-B708-C8B405C62BC8}" srcOrd="1" destOrd="0" presId="urn:microsoft.com/office/officeart/2005/8/layout/orgChart1"/>
    <dgm:cxn modelId="{C4E4F29A-2D14-4F78-892B-315511ED5362}" type="presParOf" srcId="{3128D7D2-ECF8-4ED6-91F3-AE7D14AEFBFE}" destId="{7BC1D3FF-6EC0-48CA-B17F-756173DA6B8B}" srcOrd="1" destOrd="0" presId="urn:microsoft.com/office/officeart/2005/8/layout/orgChart1"/>
    <dgm:cxn modelId="{DDD1D71E-7D8F-4F45-8734-36A4912D6232}" type="presParOf" srcId="{3128D7D2-ECF8-4ED6-91F3-AE7D14AEFBFE}" destId="{32627AFD-38B3-4ED0-A785-F77428591EAB}" srcOrd="2" destOrd="0" presId="urn:microsoft.com/office/officeart/2005/8/layout/orgChart1"/>
    <dgm:cxn modelId="{318101B5-8600-4435-8557-C6E73C7E1141}" type="presParOf" srcId="{762C760D-A200-4255-B6E0-A3476FDEF943}" destId="{F28F35EA-948E-4134-B23C-94E17FCD6E19}" srcOrd="2" destOrd="0" presId="urn:microsoft.com/office/officeart/2005/8/layout/orgChart1"/>
    <dgm:cxn modelId="{DD1AC939-DB0D-46DC-8C37-0474FCF28BE6}" type="presParOf" srcId="{5D654B88-2311-4FBC-A649-A6154F142727}" destId="{95CFB62F-F075-4A98-957A-7996BC8CCDFF}" srcOrd="2" destOrd="0" presId="urn:microsoft.com/office/officeart/2005/8/layout/orgChart1"/>
    <dgm:cxn modelId="{C1E464CA-CBBB-4190-8FE9-59369109805E}" type="presParOf" srcId="{5D654B88-2311-4FBC-A649-A6154F142727}" destId="{947570A5-4E9D-4BD4-9818-2115792AF53D}" srcOrd="3" destOrd="0" presId="urn:microsoft.com/office/officeart/2005/8/layout/orgChart1"/>
    <dgm:cxn modelId="{3C7A9E76-615B-4449-83CB-C48B1207E355}" type="presParOf" srcId="{947570A5-4E9D-4BD4-9818-2115792AF53D}" destId="{385D097C-95CE-4A0B-B139-9D778DDFE1A5}" srcOrd="0" destOrd="0" presId="urn:microsoft.com/office/officeart/2005/8/layout/orgChart1"/>
    <dgm:cxn modelId="{C88A37D4-908D-42F9-B4DE-540E1A7DC40F}" type="presParOf" srcId="{385D097C-95CE-4A0B-B139-9D778DDFE1A5}" destId="{B430E113-709D-4684-B986-A202EEA35882}" srcOrd="0" destOrd="0" presId="urn:microsoft.com/office/officeart/2005/8/layout/orgChart1"/>
    <dgm:cxn modelId="{1A752F10-4107-430B-87DF-92FDCAF617DD}" type="presParOf" srcId="{385D097C-95CE-4A0B-B139-9D778DDFE1A5}" destId="{615F7B78-805B-4CA3-A55B-6CAB945CA0C9}" srcOrd="1" destOrd="0" presId="urn:microsoft.com/office/officeart/2005/8/layout/orgChart1"/>
    <dgm:cxn modelId="{5362AE5F-521A-413B-9771-CF2E9EEEA3E3}" type="presParOf" srcId="{947570A5-4E9D-4BD4-9818-2115792AF53D}" destId="{19480896-1A36-417F-8030-F1DE7489ABD3}" srcOrd="1" destOrd="0" presId="urn:microsoft.com/office/officeart/2005/8/layout/orgChart1"/>
    <dgm:cxn modelId="{D3AC045A-2468-4EDE-9770-F59749FB778D}" type="presParOf" srcId="{19480896-1A36-417F-8030-F1DE7489ABD3}" destId="{4EA27744-57A6-4288-80B6-2CC36AB3341B}" srcOrd="0" destOrd="0" presId="urn:microsoft.com/office/officeart/2005/8/layout/orgChart1"/>
    <dgm:cxn modelId="{C549AED2-B9A2-4ACE-95F0-94B81AC58998}" type="presParOf" srcId="{19480896-1A36-417F-8030-F1DE7489ABD3}" destId="{453BAFDC-9570-461B-A66D-B75FF965415A}" srcOrd="1" destOrd="0" presId="urn:microsoft.com/office/officeart/2005/8/layout/orgChart1"/>
    <dgm:cxn modelId="{D43DB847-5F26-4718-9AFB-F67845339D41}" type="presParOf" srcId="{453BAFDC-9570-461B-A66D-B75FF965415A}" destId="{27666B26-112B-4105-A2CF-9F2171425067}" srcOrd="0" destOrd="0" presId="urn:microsoft.com/office/officeart/2005/8/layout/orgChart1"/>
    <dgm:cxn modelId="{2B35310B-3276-42BF-B079-BCAEB795C7DD}" type="presParOf" srcId="{27666B26-112B-4105-A2CF-9F2171425067}" destId="{89C071EB-99E8-4485-93AC-ADB5BD3A4412}" srcOrd="0" destOrd="0" presId="urn:microsoft.com/office/officeart/2005/8/layout/orgChart1"/>
    <dgm:cxn modelId="{80C1EF60-1E03-4737-A65B-7A67DDD1E777}" type="presParOf" srcId="{27666B26-112B-4105-A2CF-9F2171425067}" destId="{8AAB633D-A024-498E-9505-2D8061259AA1}" srcOrd="1" destOrd="0" presId="urn:microsoft.com/office/officeart/2005/8/layout/orgChart1"/>
    <dgm:cxn modelId="{14F32F54-CBCE-4A23-90D8-ED541E8977C2}" type="presParOf" srcId="{453BAFDC-9570-461B-A66D-B75FF965415A}" destId="{CD51277C-809A-4925-BF67-3D0719CFFED1}" srcOrd="1" destOrd="0" presId="urn:microsoft.com/office/officeart/2005/8/layout/orgChart1"/>
    <dgm:cxn modelId="{D42E5220-072C-4A03-BA41-B57C403DACA7}" type="presParOf" srcId="{CD51277C-809A-4925-BF67-3D0719CFFED1}" destId="{4C1A4F9E-DF2B-4349-B60C-956683932B94}" srcOrd="0" destOrd="0" presId="urn:microsoft.com/office/officeart/2005/8/layout/orgChart1"/>
    <dgm:cxn modelId="{0ED7274C-2CF2-4C6B-BED1-D7267C95D1BA}" type="presParOf" srcId="{CD51277C-809A-4925-BF67-3D0719CFFED1}" destId="{2238A4DB-B037-4A64-AB3A-D35209ED5A12}" srcOrd="1" destOrd="0" presId="urn:microsoft.com/office/officeart/2005/8/layout/orgChart1"/>
    <dgm:cxn modelId="{3BDB8824-2C12-4465-A48C-6B2DC12968FD}" type="presParOf" srcId="{2238A4DB-B037-4A64-AB3A-D35209ED5A12}" destId="{29191F0D-0CE1-4323-BFC3-EAF0AF96AE95}" srcOrd="0" destOrd="0" presId="urn:microsoft.com/office/officeart/2005/8/layout/orgChart1"/>
    <dgm:cxn modelId="{70483E4D-A464-430B-88DF-9D45FD599DBF}" type="presParOf" srcId="{29191F0D-0CE1-4323-BFC3-EAF0AF96AE95}" destId="{8E5B7DAC-1FAE-4847-A003-E24E9EFD0C9C}" srcOrd="0" destOrd="0" presId="urn:microsoft.com/office/officeart/2005/8/layout/orgChart1"/>
    <dgm:cxn modelId="{FF7F20B9-797E-44BB-94AD-C648222BF5AD}" type="presParOf" srcId="{29191F0D-0CE1-4323-BFC3-EAF0AF96AE95}" destId="{4832AC5B-E27F-411C-A65C-F775000E5222}" srcOrd="1" destOrd="0" presId="urn:microsoft.com/office/officeart/2005/8/layout/orgChart1"/>
    <dgm:cxn modelId="{C561F5DE-B065-4B7D-A069-5B46E9BEB64D}" type="presParOf" srcId="{2238A4DB-B037-4A64-AB3A-D35209ED5A12}" destId="{9E8E7917-BCEB-45AA-A162-96FD3DE420DE}" srcOrd="1" destOrd="0" presId="urn:microsoft.com/office/officeart/2005/8/layout/orgChart1"/>
    <dgm:cxn modelId="{970AF514-ED1A-4E6D-97F8-94DB1D5F2FCB}" type="presParOf" srcId="{9E8E7917-BCEB-45AA-A162-96FD3DE420DE}" destId="{C5B848BD-D958-4810-87B0-E8B8A0F688C0}" srcOrd="0" destOrd="0" presId="urn:microsoft.com/office/officeart/2005/8/layout/orgChart1"/>
    <dgm:cxn modelId="{86EBF5EF-4759-464A-96F0-5D8B9E09682F}" type="presParOf" srcId="{9E8E7917-BCEB-45AA-A162-96FD3DE420DE}" destId="{F8F1F809-D16A-4547-ABE3-586BA651C32E}" srcOrd="1" destOrd="0" presId="urn:microsoft.com/office/officeart/2005/8/layout/orgChart1"/>
    <dgm:cxn modelId="{27A3D3B1-D531-4AE9-B13F-D7B930A38C8A}" type="presParOf" srcId="{F8F1F809-D16A-4547-ABE3-586BA651C32E}" destId="{1F2CDD90-6BBD-4821-81BA-FE6F76F2023A}" srcOrd="0" destOrd="0" presId="urn:microsoft.com/office/officeart/2005/8/layout/orgChart1"/>
    <dgm:cxn modelId="{A4EDDA42-EA0F-4584-9827-50278B2CAD4B}" type="presParOf" srcId="{1F2CDD90-6BBD-4821-81BA-FE6F76F2023A}" destId="{499F4C6D-37D7-473A-BEF6-E05107EFE615}" srcOrd="0" destOrd="0" presId="urn:microsoft.com/office/officeart/2005/8/layout/orgChart1"/>
    <dgm:cxn modelId="{6E218210-B262-498C-9ACC-1A81F64DED9E}" type="presParOf" srcId="{1F2CDD90-6BBD-4821-81BA-FE6F76F2023A}" destId="{E31D3BB2-12CE-4A0A-8C5A-5C0FAE1B16C4}" srcOrd="1" destOrd="0" presId="urn:microsoft.com/office/officeart/2005/8/layout/orgChart1"/>
    <dgm:cxn modelId="{2A630C32-A620-4035-A394-582FA534C2D6}" type="presParOf" srcId="{F8F1F809-D16A-4547-ABE3-586BA651C32E}" destId="{9735A516-1463-4245-BEAD-AA9D11128555}" srcOrd="1" destOrd="0" presId="urn:microsoft.com/office/officeart/2005/8/layout/orgChart1"/>
    <dgm:cxn modelId="{80A5DDD5-1E54-47A4-91D6-159E7B84EAF8}" type="presParOf" srcId="{F8F1F809-D16A-4547-ABE3-586BA651C32E}" destId="{CCA60ED7-16EC-408D-B565-1F362584222E}" srcOrd="2" destOrd="0" presId="urn:microsoft.com/office/officeart/2005/8/layout/orgChart1"/>
    <dgm:cxn modelId="{64651930-A41B-42FB-B675-2502E90AAB96}" type="presParOf" srcId="{2238A4DB-B037-4A64-AB3A-D35209ED5A12}" destId="{E32FB12B-8882-435F-9E99-8617B81300FC}" srcOrd="2" destOrd="0" presId="urn:microsoft.com/office/officeart/2005/8/layout/orgChart1"/>
    <dgm:cxn modelId="{D6CA359F-FC12-4C14-89C0-DF8F63649FD8}" type="presParOf" srcId="{453BAFDC-9570-461B-A66D-B75FF965415A}" destId="{7FDBCBC2-CB9A-4789-ABBE-32999055F83C}" srcOrd="2" destOrd="0" presId="urn:microsoft.com/office/officeart/2005/8/layout/orgChart1"/>
    <dgm:cxn modelId="{39DD6717-7CA3-4B33-BB37-623C86D2FF6B}" type="presParOf" srcId="{947570A5-4E9D-4BD4-9818-2115792AF53D}" destId="{8A0192D5-DFC6-469B-8FE2-C8130A2F5CC0}" srcOrd="2" destOrd="0" presId="urn:microsoft.com/office/officeart/2005/8/layout/orgChart1"/>
    <dgm:cxn modelId="{44088AF1-93A3-40F9-88B0-48A900503A26}" type="presParOf" srcId="{5D654B88-2311-4FBC-A649-A6154F142727}" destId="{25336788-E64C-4139-8B35-F239CA6A5403}" srcOrd="4" destOrd="0" presId="urn:microsoft.com/office/officeart/2005/8/layout/orgChart1"/>
    <dgm:cxn modelId="{7F0C10EB-002E-42C9-ADFC-7CDC34A7E908}" type="presParOf" srcId="{5D654B88-2311-4FBC-A649-A6154F142727}" destId="{57DFE79D-BCD4-46CA-BC5E-6C625B79D059}" srcOrd="5" destOrd="0" presId="urn:microsoft.com/office/officeart/2005/8/layout/orgChart1"/>
    <dgm:cxn modelId="{AE6CFCAB-9B55-46C6-BD1E-788BB44A4171}" type="presParOf" srcId="{57DFE79D-BCD4-46CA-BC5E-6C625B79D059}" destId="{366626B2-C183-42C1-8333-47D551884D0B}" srcOrd="0" destOrd="0" presId="urn:microsoft.com/office/officeart/2005/8/layout/orgChart1"/>
    <dgm:cxn modelId="{F7002446-3A41-47AF-922E-A785639CE870}" type="presParOf" srcId="{366626B2-C183-42C1-8333-47D551884D0B}" destId="{165EBD3D-8EA5-4283-BB49-510FAF3A22AE}" srcOrd="0" destOrd="0" presId="urn:microsoft.com/office/officeart/2005/8/layout/orgChart1"/>
    <dgm:cxn modelId="{40B41696-99CF-475B-8507-86525C757253}" type="presParOf" srcId="{366626B2-C183-42C1-8333-47D551884D0B}" destId="{C64FB736-84BE-4052-BFA8-3AED9BB09984}" srcOrd="1" destOrd="0" presId="urn:microsoft.com/office/officeart/2005/8/layout/orgChart1"/>
    <dgm:cxn modelId="{AA8C77CC-8CC2-4BDA-AD6F-0F30FF09DCF2}" type="presParOf" srcId="{57DFE79D-BCD4-46CA-BC5E-6C625B79D059}" destId="{96E1EE7C-B0E6-4792-8ABF-13F806C037D4}" srcOrd="1" destOrd="0" presId="urn:microsoft.com/office/officeart/2005/8/layout/orgChart1"/>
    <dgm:cxn modelId="{F7C974B4-EB3A-4AA2-A6AF-1B5D122058CF}" type="presParOf" srcId="{57DFE79D-BCD4-46CA-BC5E-6C625B79D059}" destId="{94D7F8D2-B1DC-482D-BB41-A79ECCD34C80}" srcOrd="2" destOrd="0" presId="urn:microsoft.com/office/officeart/2005/8/layout/orgChart1"/>
    <dgm:cxn modelId="{3A11A785-E725-4C73-9D85-6B5CA520B120}" type="presParOf" srcId="{2A76D957-E9FA-41E7-8E02-1575F12ACA42}" destId="{09AD25B3-E7F5-44D5-9543-1D0FA91009E6}" srcOrd="2" destOrd="0" presId="urn:microsoft.com/office/officeart/2005/8/layout/orgChart1"/>
    <dgm:cxn modelId="{F5E54219-CA11-4A53-9652-2BF7F9254509}" type="presParOf" srcId="{F7273326-D21D-4661-B8DF-A69B08DB8287}" destId="{9B4D084C-A307-4957-8EDF-DBC87AE7B0D9}" srcOrd="2" destOrd="0" presId="urn:microsoft.com/office/officeart/2005/8/layout/orgChart1"/>
    <dgm:cxn modelId="{F1D6CE2A-AF7D-4C33-A91B-C82FB980D415}" type="presParOf" srcId="{DA4CCFEC-A248-48DF-91AF-DB72C94FB057}" destId="{BF3B3DCF-82FA-40D1-BC64-D5BC2FCA946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43919CD-E86C-4A64-B279-938D09288F1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8FE58B-26AC-4349-937C-5C19042FF709}">
      <dgm:prSet phldrT="[Текст]" custT="1"/>
      <dgm:spPr/>
      <dgm:t>
        <a:bodyPr/>
        <a:lstStyle/>
        <a:p>
          <a:r>
            <a:rPr lang="ru-RU" sz="1400" dirty="0" smtClean="0"/>
            <a:t>10 календарных дней (п. 9 Положения по ОСС)</a:t>
          </a:r>
          <a:endParaRPr lang="ru-RU" sz="1400" dirty="0"/>
        </a:p>
      </dgm:t>
    </dgm:pt>
    <dgm:pt modelId="{FC2C2097-7B84-4F05-8BDA-DFBD1F2A3610}" type="parTrans" cxnId="{3A5DD446-5BF0-47E8-90C9-B34E37B9F105}">
      <dgm:prSet/>
      <dgm:spPr/>
      <dgm:t>
        <a:bodyPr/>
        <a:lstStyle/>
        <a:p>
          <a:endParaRPr lang="ru-RU" sz="2400"/>
        </a:p>
      </dgm:t>
    </dgm:pt>
    <dgm:pt modelId="{6E3B7A64-C58D-41A3-B03C-415785F6EFC3}" type="sibTrans" cxnId="{3A5DD446-5BF0-47E8-90C9-B34E37B9F105}">
      <dgm:prSet/>
      <dgm:spPr/>
      <dgm:t>
        <a:bodyPr/>
        <a:lstStyle/>
        <a:p>
          <a:endParaRPr lang="ru-RU" sz="2400"/>
        </a:p>
      </dgm:t>
    </dgm:pt>
    <dgm:pt modelId="{C772001E-0430-493E-8F7E-0D210C821D5A}">
      <dgm:prSet phldrT="[Текст]" custT="1"/>
      <dgm:spPr/>
      <dgm:t>
        <a:bodyPr/>
        <a:lstStyle/>
        <a:p>
          <a:r>
            <a:rPr lang="ru-RU" sz="1400" dirty="0" smtClean="0"/>
            <a:t>3 рабочих дня (п. 8 Положения по ОСС)</a:t>
          </a:r>
          <a:endParaRPr lang="ru-RU" sz="1400" dirty="0"/>
        </a:p>
      </dgm:t>
    </dgm:pt>
    <dgm:pt modelId="{E0D36F3A-58F4-4028-BE72-B119EA306575}" type="parTrans" cxnId="{FF5CBD2C-D47E-4AF0-9BD4-CA717C2119BC}">
      <dgm:prSet/>
      <dgm:spPr/>
      <dgm:t>
        <a:bodyPr/>
        <a:lstStyle/>
        <a:p>
          <a:endParaRPr lang="ru-RU" sz="2400"/>
        </a:p>
      </dgm:t>
    </dgm:pt>
    <dgm:pt modelId="{CF5B02E8-DC87-4845-8A4E-EC90C20C7441}" type="sibTrans" cxnId="{FF5CBD2C-D47E-4AF0-9BD4-CA717C2119BC}">
      <dgm:prSet/>
      <dgm:spPr/>
      <dgm:t>
        <a:bodyPr/>
        <a:lstStyle/>
        <a:p>
          <a:endParaRPr lang="ru-RU" sz="2400"/>
        </a:p>
      </dgm:t>
    </dgm:pt>
    <dgm:pt modelId="{5EF61567-F18E-461D-A977-9244CBA90C54}">
      <dgm:prSet phldrT="[Текст]" custT="1"/>
      <dgm:spPr/>
      <dgm:t>
        <a:bodyPr/>
        <a:lstStyle/>
        <a:p>
          <a:r>
            <a:rPr lang="ru-RU" sz="1400" dirty="0" smtClean="0"/>
            <a:t>С 1 по 15 число следующего месяца (п. 9 Положения по ОСС)</a:t>
          </a:r>
          <a:endParaRPr lang="ru-RU" sz="1400" dirty="0"/>
        </a:p>
      </dgm:t>
    </dgm:pt>
    <dgm:pt modelId="{2727B46F-E2AF-4EB7-9321-EAEC69D3E248}" type="parTrans" cxnId="{79FE5411-4075-4580-B760-A15368562E58}">
      <dgm:prSet/>
      <dgm:spPr/>
      <dgm:t>
        <a:bodyPr/>
        <a:lstStyle/>
        <a:p>
          <a:endParaRPr lang="ru-RU" sz="2400"/>
        </a:p>
      </dgm:t>
    </dgm:pt>
    <dgm:pt modelId="{46A91C49-F179-4269-A014-9E1817980BEB}" type="sibTrans" cxnId="{79FE5411-4075-4580-B760-A15368562E58}">
      <dgm:prSet/>
      <dgm:spPr/>
      <dgm:t>
        <a:bodyPr/>
        <a:lstStyle/>
        <a:p>
          <a:endParaRPr lang="ru-RU" sz="2400"/>
        </a:p>
      </dgm:t>
    </dgm:pt>
    <dgm:pt modelId="{21864DEF-49F0-466B-A0EA-298729D4A9F0}">
      <dgm:prSet custT="1"/>
      <dgm:spPr/>
      <dgm:t>
        <a:bodyPr/>
        <a:lstStyle/>
        <a:p>
          <a:r>
            <a:rPr lang="ru-RU" sz="1400" dirty="0" smtClean="0"/>
            <a:t>После получения полного пакета документов</a:t>
          </a:r>
          <a:endParaRPr lang="ru-RU" sz="1400" dirty="0"/>
        </a:p>
      </dgm:t>
    </dgm:pt>
    <dgm:pt modelId="{A4219E7B-3235-4538-8481-1CA00D5C39C6}" type="parTrans" cxnId="{26E530BC-7E25-42F5-8A2C-8A2277622530}">
      <dgm:prSet/>
      <dgm:spPr/>
      <dgm:t>
        <a:bodyPr/>
        <a:lstStyle/>
        <a:p>
          <a:endParaRPr lang="ru-RU" sz="2400"/>
        </a:p>
      </dgm:t>
    </dgm:pt>
    <dgm:pt modelId="{6A10606F-FEA3-4AB8-976D-8D7DED69E5F2}" type="sibTrans" cxnId="{26E530BC-7E25-42F5-8A2C-8A2277622530}">
      <dgm:prSet/>
      <dgm:spPr/>
      <dgm:t>
        <a:bodyPr/>
        <a:lstStyle/>
        <a:p>
          <a:endParaRPr lang="ru-RU" sz="2400"/>
        </a:p>
      </dgm:t>
    </dgm:pt>
    <dgm:pt modelId="{CD190F80-34B9-4E4D-B534-0EEBD4142F3B}">
      <dgm:prSet custT="1"/>
      <dgm:spPr/>
      <dgm:t>
        <a:bodyPr/>
        <a:lstStyle/>
        <a:p>
          <a:r>
            <a:rPr lang="ru-RU" sz="1400" dirty="0" smtClean="0"/>
            <a:t>После исправления листка нетрудоспособности</a:t>
          </a:r>
          <a:endParaRPr lang="ru-RU" sz="1400" dirty="0"/>
        </a:p>
      </dgm:t>
    </dgm:pt>
    <dgm:pt modelId="{3FC0AA7B-1416-425C-B938-5DA65DCBB7F3}" type="parTrans" cxnId="{9316319E-032F-4964-A995-CBC30EAB9A4F}">
      <dgm:prSet/>
      <dgm:spPr/>
      <dgm:t>
        <a:bodyPr/>
        <a:lstStyle/>
        <a:p>
          <a:endParaRPr lang="ru-RU" sz="2400"/>
        </a:p>
      </dgm:t>
    </dgm:pt>
    <dgm:pt modelId="{2C9AF00C-5D37-42DA-83DC-D7436C81FEF6}" type="sibTrans" cxnId="{9316319E-032F-4964-A995-CBC30EAB9A4F}">
      <dgm:prSet/>
      <dgm:spPr/>
      <dgm:t>
        <a:bodyPr/>
        <a:lstStyle/>
        <a:p>
          <a:endParaRPr lang="ru-RU" sz="2400"/>
        </a:p>
      </dgm:t>
    </dgm:pt>
    <dgm:pt modelId="{89E99889-FCC3-4D6B-8FD7-E5951222B06C}">
      <dgm:prSet custT="1"/>
      <dgm:spPr/>
      <dgm:t>
        <a:bodyPr/>
        <a:lstStyle/>
        <a:p>
          <a:r>
            <a:rPr lang="ru-RU" sz="1400" dirty="0" smtClean="0"/>
            <a:t>Ежемесячное пособие по уходу за ребенком</a:t>
          </a:r>
          <a:endParaRPr lang="ru-RU" sz="1400" dirty="0"/>
        </a:p>
      </dgm:t>
    </dgm:pt>
    <dgm:pt modelId="{B535CA84-DF10-4C3E-9882-94924C9E5F4E}" type="parTrans" cxnId="{2373CE90-F51A-41A4-B68A-DD0158046B24}">
      <dgm:prSet/>
      <dgm:spPr/>
      <dgm:t>
        <a:bodyPr/>
        <a:lstStyle/>
        <a:p>
          <a:endParaRPr lang="ru-RU" sz="2400"/>
        </a:p>
      </dgm:t>
    </dgm:pt>
    <dgm:pt modelId="{21752DA9-978A-486B-B757-79C444E443DF}" type="sibTrans" cxnId="{2373CE90-F51A-41A4-B68A-DD0158046B24}">
      <dgm:prSet/>
      <dgm:spPr/>
      <dgm:t>
        <a:bodyPr/>
        <a:lstStyle/>
        <a:p>
          <a:endParaRPr lang="ru-RU" sz="2400"/>
        </a:p>
      </dgm:t>
    </dgm:pt>
    <dgm:pt modelId="{29CB750C-3DA5-4ED2-B16D-3BEF592F3516}">
      <dgm:prSet custT="1"/>
      <dgm:spPr/>
      <dgm:t>
        <a:bodyPr/>
        <a:lstStyle/>
        <a:p>
          <a:r>
            <a:rPr lang="ru-RU" sz="1400" dirty="0" smtClean="0"/>
            <a:t>10 рабочих дней (п. 7 Положения по НС)</a:t>
          </a:r>
          <a:endParaRPr lang="ru-RU" sz="1400" dirty="0"/>
        </a:p>
      </dgm:t>
    </dgm:pt>
    <dgm:pt modelId="{E24186F5-10C3-4715-B4FD-2D667CF44CFA}" type="parTrans" cxnId="{B52387FD-A9A5-4922-BC51-8EE588D846DF}">
      <dgm:prSet/>
      <dgm:spPr/>
      <dgm:t>
        <a:bodyPr/>
        <a:lstStyle/>
        <a:p>
          <a:endParaRPr lang="ru-RU" sz="2400"/>
        </a:p>
      </dgm:t>
    </dgm:pt>
    <dgm:pt modelId="{A18F4DDE-722B-4F38-9F4D-A38E4E860C3B}" type="sibTrans" cxnId="{B52387FD-A9A5-4922-BC51-8EE588D846DF}">
      <dgm:prSet/>
      <dgm:spPr/>
      <dgm:t>
        <a:bodyPr/>
        <a:lstStyle/>
        <a:p>
          <a:endParaRPr lang="ru-RU" sz="2400"/>
        </a:p>
      </dgm:t>
    </dgm:pt>
    <dgm:pt modelId="{5227D035-0E9A-4B49-B186-B8A818DFE7E5}">
      <dgm:prSet custT="1"/>
      <dgm:spPr/>
      <dgm:t>
        <a:bodyPr/>
        <a:lstStyle/>
        <a:p>
          <a:r>
            <a:rPr lang="ru-RU" sz="1400" dirty="0" smtClean="0"/>
            <a:t>Оплата дополнительного отпуска пострадавшему на производстве</a:t>
          </a:r>
          <a:endParaRPr lang="ru-RU" sz="1400" dirty="0"/>
        </a:p>
      </dgm:t>
    </dgm:pt>
    <dgm:pt modelId="{D3E6FFEB-CD5D-448B-956A-2FF337C9651E}" type="parTrans" cxnId="{699E87D6-428E-4DA8-908E-12210CBD0DD4}">
      <dgm:prSet/>
      <dgm:spPr/>
      <dgm:t>
        <a:bodyPr/>
        <a:lstStyle/>
        <a:p>
          <a:endParaRPr lang="ru-RU" sz="2400"/>
        </a:p>
      </dgm:t>
    </dgm:pt>
    <dgm:pt modelId="{FDDF2900-E32C-4637-A016-007050847CF4}" type="sibTrans" cxnId="{699E87D6-428E-4DA8-908E-12210CBD0DD4}">
      <dgm:prSet/>
      <dgm:spPr/>
      <dgm:t>
        <a:bodyPr/>
        <a:lstStyle/>
        <a:p>
          <a:endParaRPr lang="ru-RU" sz="2400"/>
        </a:p>
      </dgm:t>
    </dgm:pt>
    <dgm:pt modelId="{53B7CF94-C674-4AB3-B039-CE634B00FCE0}">
      <dgm:prSet custT="1"/>
      <dgm:spPr/>
      <dgm:t>
        <a:bodyPr/>
        <a:lstStyle/>
        <a:p>
          <a:r>
            <a:rPr lang="ru-RU" sz="1400" dirty="0" smtClean="0"/>
            <a:t>12 рабочих дней</a:t>
          </a:r>
          <a:endParaRPr lang="ru-RU" sz="1400" dirty="0"/>
        </a:p>
      </dgm:t>
    </dgm:pt>
    <dgm:pt modelId="{40FF66B3-DB3A-40FB-B27F-87BCCEAFE440}" type="parTrans" cxnId="{52FE4030-FCCD-4447-8E79-F1063996313C}">
      <dgm:prSet/>
      <dgm:spPr/>
      <dgm:t>
        <a:bodyPr/>
        <a:lstStyle/>
        <a:p>
          <a:endParaRPr lang="ru-RU" sz="2400"/>
        </a:p>
      </dgm:t>
    </dgm:pt>
    <dgm:pt modelId="{9A4A3FF6-DA2C-4A74-BF5B-B0C185D6556A}" type="sibTrans" cxnId="{52FE4030-FCCD-4447-8E79-F1063996313C}">
      <dgm:prSet/>
      <dgm:spPr/>
      <dgm:t>
        <a:bodyPr/>
        <a:lstStyle/>
        <a:p>
          <a:endParaRPr lang="ru-RU" sz="2400"/>
        </a:p>
      </dgm:t>
    </dgm:pt>
    <dgm:pt modelId="{51CCAB33-3155-4056-B08E-2B251A5232CE}">
      <dgm:prSet custT="1"/>
      <dgm:spPr/>
      <dgm:t>
        <a:bodyPr/>
        <a:lstStyle/>
        <a:p>
          <a:r>
            <a:rPr lang="ru-RU" sz="1400" i="0" dirty="0" smtClean="0">
              <a:latin typeface="Times New Roman" pitchFamily="18" charset="0"/>
              <a:cs typeface="Times New Roman" pitchFamily="18" charset="0"/>
            </a:rPr>
            <a:t>Пособие на погребение  (п. 10 Положения по ОСС)</a:t>
          </a:r>
          <a:endParaRPr lang="ru-RU" sz="1400" i="0" dirty="0">
            <a:latin typeface="Times New Roman" pitchFamily="18" charset="0"/>
            <a:cs typeface="Times New Roman" pitchFamily="18" charset="0"/>
          </a:endParaRPr>
        </a:p>
      </dgm:t>
    </dgm:pt>
    <dgm:pt modelId="{6D5412C8-C806-40B6-8124-C40474CC6BD0}" type="parTrans" cxnId="{8814DB08-930E-4B8A-A45B-DFE35C2AF715}">
      <dgm:prSet/>
      <dgm:spPr/>
      <dgm:t>
        <a:bodyPr/>
        <a:lstStyle/>
        <a:p>
          <a:endParaRPr lang="ru-RU" sz="2400"/>
        </a:p>
      </dgm:t>
    </dgm:pt>
    <dgm:pt modelId="{1BA281B2-635D-460C-953A-11B4857A5FED}" type="sibTrans" cxnId="{8814DB08-930E-4B8A-A45B-DFE35C2AF715}">
      <dgm:prSet/>
      <dgm:spPr/>
      <dgm:t>
        <a:bodyPr/>
        <a:lstStyle/>
        <a:p>
          <a:endParaRPr lang="ru-RU" sz="2400"/>
        </a:p>
      </dgm:t>
    </dgm:pt>
    <dgm:pt modelId="{75A8AFCB-7F9B-4A57-A191-19CD32299A93}">
      <dgm:prSet custT="1"/>
      <dgm:spPr/>
      <dgm:t>
        <a:bodyPr/>
        <a:lstStyle/>
        <a:p>
          <a:r>
            <a:rPr lang="ru-RU" sz="1400" i="0" dirty="0" smtClean="0">
              <a:latin typeface="Times New Roman" pitchFamily="18" charset="0"/>
              <a:cs typeface="Times New Roman" pitchFamily="18" charset="0"/>
            </a:rPr>
            <a:t>Оплата </a:t>
          </a:r>
          <a:r>
            <a:rPr lang="ru-RU" sz="1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4-х доп. дней по уходу за ребенком-инвалидом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(п. 11 Положения по ОСС)</a:t>
          </a:r>
          <a:endParaRPr lang="ru-RU" sz="1400" i="0" dirty="0">
            <a:latin typeface="Times New Roman" pitchFamily="18" charset="0"/>
            <a:cs typeface="Times New Roman" pitchFamily="18" charset="0"/>
          </a:endParaRPr>
        </a:p>
      </dgm:t>
    </dgm:pt>
    <dgm:pt modelId="{3C3CDDCB-ABD5-4F9A-A62C-B193E47593C9}" type="parTrans" cxnId="{DDBF63E5-6F94-49ED-A738-117706DB3FDC}">
      <dgm:prSet/>
      <dgm:spPr/>
      <dgm:t>
        <a:bodyPr/>
        <a:lstStyle/>
        <a:p>
          <a:endParaRPr lang="ru-RU" sz="2400"/>
        </a:p>
      </dgm:t>
    </dgm:pt>
    <dgm:pt modelId="{F4B08A01-A53D-4CAA-9AA0-6FA9851A0828}" type="sibTrans" cxnId="{DDBF63E5-6F94-49ED-A738-117706DB3FDC}">
      <dgm:prSet/>
      <dgm:spPr/>
      <dgm:t>
        <a:bodyPr/>
        <a:lstStyle/>
        <a:p>
          <a:endParaRPr lang="ru-RU" sz="2400"/>
        </a:p>
      </dgm:t>
    </dgm:pt>
    <dgm:pt modelId="{4CC1DDAE-0198-4EFA-9623-D6DA90B73178}">
      <dgm:prSet custT="1"/>
      <dgm:spPr/>
      <dgm:t>
        <a:bodyPr/>
        <a:lstStyle/>
        <a:p>
          <a:r>
            <a:rPr lang="ru-RU" sz="1400" dirty="0" smtClean="0"/>
            <a:t>5 рабочих дней</a:t>
          </a:r>
          <a:endParaRPr lang="ru-RU" sz="1400" dirty="0"/>
        </a:p>
      </dgm:t>
    </dgm:pt>
    <dgm:pt modelId="{C1BAC8AC-451D-4773-B56A-755FD82193EB}" type="parTrans" cxnId="{62E9D1D8-ABC4-4344-B7AD-CBB91903120D}">
      <dgm:prSet/>
      <dgm:spPr/>
      <dgm:t>
        <a:bodyPr/>
        <a:lstStyle/>
        <a:p>
          <a:endParaRPr lang="ru-RU" sz="2400"/>
        </a:p>
      </dgm:t>
    </dgm:pt>
    <dgm:pt modelId="{C6039384-8ED3-4712-B336-1CEA028EBA02}" type="sibTrans" cxnId="{62E9D1D8-ABC4-4344-B7AD-CBB91903120D}">
      <dgm:prSet/>
      <dgm:spPr/>
      <dgm:t>
        <a:bodyPr/>
        <a:lstStyle/>
        <a:p>
          <a:endParaRPr lang="ru-RU" sz="2400"/>
        </a:p>
      </dgm:t>
    </dgm:pt>
    <dgm:pt modelId="{34182EA1-D38B-4198-B79C-AD5A0C3118B6}">
      <dgm:prSet custT="1"/>
      <dgm:spPr/>
      <dgm:t>
        <a:bodyPr/>
        <a:lstStyle/>
        <a:p>
          <a:r>
            <a:rPr lang="ru-RU" sz="1400" dirty="0" smtClean="0"/>
            <a:t>10 календ. дней - принятие решения, 2 раб. дня на перечисление </a:t>
          </a:r>
          <a:endParaRPr lang="ru-RU" sz="1400" dirty="0"/>
        </a:p>
      </dgm:t>
    </dgm:pt>
    <dgm:pt modelId="{BC3CFB15-FD14-4BD1-954F-F53684EF8A98}" type="parTrans" cxnId="{8AD2CA84-1751-47B3-BD27-F6E36AD889F2}">
      <dgm:prSet/>
      <dgm:spPr/>
      <dgm:t>
        <a:bodyPr/>
        <a:lstStyle/>
        <a:p>
          <a:endParaRPr lang="ru-RU" sz="2400"/>
        </a:p>
      </dgm:t>
    </dgm:pt>
    <dgm:pt modelId="{EF837848-13FA-425F-9D6F-78DE2020FB9D}" type="sibTrans" cxnId="{8AD2CA84-1751-47B3-BD27-F6E36AD889F2}">
      <dgm:prSet/>
      <dgm:spPr/>
      <dgm:t>
        <a:bodyPr/>
        <a:lstStyle/>
        <a:p>
          <a:endParaRPr lang="ru-RU" sz="2400"/>
        </a:p>
      </dgm:t>
    </dgm:pt>
    <dgm:pt modelId="{BA8245ED-2755-4C08-BF2B-B58F5A2BE625}">
      <dgm:prSet custT="1"/>
      <dgm:spPr/>
      <dgm:t>
        <a:bodyPr/>
        <a:lstStyle/>
        <a:p>
          <a:r>
            <a:rPr lang="ru-RU" sz="1400" dirty="0" smtClean="0"/>
            <a:t>дополнительные расходы страхователя на выплату пособия по временной нетрудоспособности за счет межбюджетных трансфертов  (п. 8 Положения по ОСС)</a:t>
          </a:r>
          <a:endParaRPr lang="ru-RU" sz="1400" dirty="0"/>
        </a:p>
      </dgm:t>
    </dgm:pt>
    <dgm:pt modelId="{BB983C8C-8551-4D50-857C-7D80E97641AA}" type="parTrans" cxnId="{47EFFFCC-3AC4-47DF-927F-39B5FD146414}">
      <dgm:prSet/>
      <dgm:spPr/>
      <dgm:t>
        <a:bodyPr/>
        <a:lstStyle/>
        <a:p>
          <a:endParaRPr lang="ru-RU" sz="2400"/>
        </a:p>
      </dgm:t>
    </dgm:pt>
    <dgm:pt modelId="{2032DBB3-145B-4213-84C7-1395F61688EA}" type="sibTrans" cxnId="{47EFFFCC-3AC4-47DF-927F-39B5FD146414}">
      <dgm:prSet/>
      <dgm:spPr/>
      <dgm:t>
        <a:bodyPr/>
        <a:lstStyle/>
        <a:p>
          <a:endParaRPr lang="ru-RU" sz="2400"/>
        </a:p>
      </dgm:t>
    </dgm:pt>
    <dgm:pt modelId="{6149C23E-874C-4A6E-878B-AA916830BC68}">
      <dgm:prSet custT="1"/>
      <dgm:spPr/>
      <dgm:t>
        <a:bodyPr/>
        <a:lstStyle/>
        <a:p>
          <a:r>
            <a:rPr lang="ru-RU" sz="1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Предупредительные меры по сокращению травматизма </a:t>
          </a:r>
          <a:r>
            <a:rPr lang="ru-RU" sz="1400" b="0" i="0" dirty="0" smtClean="0">
              <a:latin typeface="Times New Roman" pitchFamily="18" charset="0"/>
              <a:cs typeface="Times New Roman" pitchFamily="18" charset="0"/>
            </a:rPr>
            <a:t>(п. 4 Положения по  пред. мерам)</a:t>
          </a:r>
          <a:endParaRPr lang="ru-RU" sz="1400" b="0" i="0" dirty="0">
            <a:latin typeface="Times New Roman" pitchFamily="18" charset="0"/>
            <a:cs typeface="Times New Roman" pitchFamily="18" charset="0"/>
          </a:endParaRPr>
        </a:p>
      </dgm:t>
    </dgm:pt>
    <dgm:pt modelId="{B4C1A8DF-9C9A-4BAE-9E52-1B249FDC74E7}" type="parTrans" cxnId="{2ACB8E52-4CDE-4382-8180-BD203961B8D5}">
      <dgm:prSet/>
      <dgm:spPr/>
      <dgm:t>
        <a:bodyPr/>
        <a:lstStyle/>
        <a:p>
          <a:endParaRPr lang="ru-RU" sz="2400"/>
        </a:p>
      </dgm:t>
    </dgm:pt>
    <dgm:pt modelId="{DD4018AE-0CDD-4475-95D2-E33601B70EDB}" type="sibTrans" cxnId="{2ACB8E52-4CDE-4382-8180-BD203961B8D5}">
      <dgm:prSet/>
      <dgm:spPr/>
      <dgm:t>
        <a:bodyPr/>
        <a:lstStyle/>
        <a:p>
          <a:endParaRPr lang="ru-RU" sz="2400"/>
        </a:p>
      </dgm:t>
    </dgm:pt>
    <dgm:pt modelId="{716E229E-43A3-439F-9B47-BF3AE7AC3E46}" type="pres">
      <dgm:prSet presAssocID="{B43919CD-E86C-4A64-B279-938D09288F1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49FFB4-4350-4ED6-A54E-F8997EB025A8}" type="pres">
      <dgm:prSet presAssocID="{5A8FE58B-26AC-4349-937C-5C19042FF709}" presName="parentLin" presStyleCnt="0"/>
      <dgm:spPr/>
    </dgm:pt>
    <dgm:pt modelId="{86AE44E9-013B-4EAF-94D4-3B3C8278835A}" type="pres">
      <dgm:prSet presAssocID="{5A8FE58B-26AC-4349-937C-5C19042FF709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8C732B90-B68D-467F-BE56-7C5084AB0CBA}" type="pres">
      <dgm:prSet presAssocID="{5A8FE58B-26AC-4349-937C-5C19042FF709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61FEF1-EE19-4160-9BE2-18DCCCA02E1E}" type="pres">
      <dgm:prSet presAssocID="{5A8FE58B-26AC-4349-937C-5C19042FF709}" presName="negativeSpace" presStyleCnt="0"/>
      <dgm:spPr/>
    </dgm:pt>
    <dgm:pt modelId="{B746EDF9-C32D-4D26-9CD7-1CA30C36A8D0}" type="pres">
      <dgm:prSet presAssocID="{5A8FE58B-26AC-4349-937C-5C19042FF709}" presName="childText" presStyleLbl="conFg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87ACAA-1A70-4987-854A-4897A54659A8}" type="pres">
      <dgm:prSet presAssocID="{6E3B7A64-C58D-41A3-B03C-415785F6EFC3}" presName="spaceBetweenRectangles" presStyleCnt="0"/>
      <dgm:spPr/>
    </dgm:pt>
    <dgm:pt modelId="{A31C97FD-4476-4814-A0DB-44F873A50D09}" type="pres">
      <dgm:prSet presAssocID="{C772001E-0430-493E-8F7E-0D210C821D5A}" presName="parentLin" presStyleCnt="0"/>
      <dgm:spPr/>
    </dgm:pt>
    <dgm:pt modelId="{3703ABBB-9F06-4870-AB71-92BDC39A5E36}" type="pres">
      <dgm:prSet presAssocID="{C772001E-0430-493E-8F7E-0D210C821D5A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E448CCFF-9DAA-4439-A42D-B71122B7BB2C}" type="pres">
      <dgm:prSet presAssocID="{C772001E-0430-493E-8F7E-0D210C821D5A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1D3842-6B75-47F1-9501-18C888949846}" type="pres">
      <dgm:prSet presAssocID="{C772001E-0430-493E-8F7E-0D210C821D5A}" presName="negativeSpace" presStyleCnt="0"/>
      <dgm:spPr/>
    </dgm:pt>
    <dgm:pt modelId="{960819CE-300B-4215-96B9-53F8CF00ECBD}" type="pres">
      <dgm:prSet presAssocID="{C772001E-0430-493E-8F7E-0D210C821D5A}" presName="childText" presStyleLbl="conFg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0CA3D6-572E-49CB-A104-9ACFDC042249}" type="pres">
      <dgm:prSet presAssocID="{CF5B02E8-DC87-4845-8A4E-EC90C20C7441}" presName="spaceBetweenRectangles" presStyleCnt="0"/>
      <dgm:spPr/>
    </dgm:pt>
    <dgm:pt modelId="{6F44FB90-03F8-40B9-B6D5-E94ECFA1D2C0}" type="pres">
      <dgm:prSet presAssocID="{5EF61567-F18E-461D-A977-9244CBA90C54}" presName="parentLin" presStyleCnt="0"/>
      <dgm:spPr/>
    </dgm:pt>
    <dgm:pt modelId="{CD21B85A-7F75-4BA7-9C71-556A242B9482}" type="pres">
      <dgm:prSet presAssocID="{5EF61567-F18E-461D-A977-9244CBA90C54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46A33BDF-6182-4DBE-91BA-32CA73588FF6}" type="pres">
      <dgm:prSet presAssocID="{5EF61567-F18E-461D-A977-9244CBA90C54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AE1030-0525-4EA6-97CB-A9532C3AC444}" type="pres">
      <dgm:prSet presAssocID="{5EF61567-F18E-461D-A977-9244CBA90C54}" presName="negativeSpace" presStyleCnt="0"/>
      <dgm:spPr/>
    </dgm:pt>
    <dgm:pt modelId="{D2D839BF-B5F6-4174-9FEF-1AC99840063E}" type="pres">
      <dgm:prSet presAssocID="{5EF61567-F18E-461D-A977-9244CBA90C54}" presName="childText" presStyleLbl="conFg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A7A258-4936-4EDE-9F52-D116EF445903}" type="pres">
      <dgm:prSet presAssocID="{46A91C49-F179-4269-A014-9E1817980BEB}" presName="spaceBetweenRectangles" presStyleCnt="0"/>
      <dgm:spPr/>
    </dgm:pt>
    <dgm:pt modelId="{C9AB7E92-B023-4D0C-91CC-BA47DAE1C360}" type="pres">
      <dgm:prSet presAssocID="{29CB750C-3DA5-4ED2-B16D-3BEF592F3516}" presName="parentLin" presStyleCnt="0"/>
      <dgm:spPr/>
    </dgm:pt>
    <dgm:pt modelId="{EFAA08CC-BD0B-4C67-B510-64C1679B5E96}" type="pres">
      <dgm:prSet presAssocID="{29CB750C-3DA5-4ED2-B16D-3BEF592F3516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9CA283C3-199A-449F-8468-06454BB0697B}" type="pres">
      <dgm:prSet presAssocID="{29CB750C-3DA5-4ED2-B16D-3BEF592F3516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64240D-2AF0-4716-A6FD-FE19496AE908}" type="pres">
      <dgm:prSet presAssocID="{29CB750C-3DA5-4ED2-B16D-3BEF592F3516}" presName="negativeSpace" presStyleCnt="0"/>
      <dgm:spPr/>
    </dgm:pt>
    <dgm:pt modelId="{13E95D7B-560F-454C-98C2-910085279D76}" type="pres">
      <dgm:prSet presAssocID="{29CB750C-3DA5-4ED2-B16D-3BEF592F3516}" presName="childText" presStyleLbl="conFg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A1E2BE-87F0-4303-A8F8-2EE5EC7D5E98}" type="pres">
      <dgm:prSet presAssocID="{A18F4DDE-722B-4F38-9F4D-A38E4E860C3B}" presName="spaceBetweenRectangles" presStyleCnt="0"/>
      <dgm:spPr/>
    </dgm:pt>
    <dgm:pt modelId="{2332184F-DA91-40F2-BEAD-68C2BED3F29E}" type="pres">
      <dgm:prSet presAssocID="{53B7CF94-C674-4AB3-B039-CE634B00FCE0}" presName="parentLin" presStyleCnt="0"/>
      <dgm:spPr/>
    </dgm:pt>
    <dgm:pt modelId="{608A5541-0C60-4C7C-931A-F08EEA1CACDA}" type="pres">
      <dgm:prSet presAssocID="{53B7CF94-C674-4AB3-B039-CE634B00FCE0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66E9C64F-A5C4-4E48-A12E-1E90CA5B9168}" type="pres">
      <dgm:prSet presAssocID="{53B7CF94-C674-4AB3-B039-CE634B00FCE0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CB540-D688-401C-8536-54D443F32C4B}" type="pres">
      <dgm:prSet presAssocID="{53B7CF94-C674-4AB3-B039-CE634B00FCE0}" presName="negativeSpace" presStyleCnt="0"/>
      <dgm:spPr/>
    </dgm:pt>
    <dgm:pt modelId="{4127472F-6DFC-4D0C-9C4F-CEC106810F85}" type="pres">
      <dgm:prSet presAssocID="{53B7CF94-C674-4AB3-B039-CE634B00FCE0}" presName="childText" presStyleLbl="conFg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2A1EF0-6C46-4D65-A561-848EB576CAA5}" type="pres">
      <dgm:prSet presAssocID="{9A4A3FF6-DA2C-4A74-BF5B-B0C185D6556A}" presName="spaceBetweenRectangles" presStyleCnt="0"/>
      <dgm:spPr/>
    </dgm:pt>
    <dgm:pt modelId="{E969D822-1C92-4327-97F9-0854273BAB11}" type="pres">
      <dgm:prSet presAssocID="{34182EA1-D38B-4198-B79C-AD5A0C3118B6}" presName="parentLin" presStyleCnt="0"/>
      <dgm:spPr/>
    </dgm:pt>
    <dgm:pt modelId="{9A4DED7A-DBEB-4A30-B7CE-DBD0215C18DB}" type="pres">
      <dgm:prSet presAssocID="{34182EA1-D38B-4198-B79C-AD5A0C3118B6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A9B0BA4B-1700-4110-A12A-C792B3B88BB4}" type="pres">
      <dgm:prSet presAssocID="{34182EA1-D38B-4198-B79C-AD5A0C3118B6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5D32E-9028-42D4-988E-4FFC07E00C01}" type="pres">
      <dgm:prSet presAssocID="{34182EA1-D38B-4198-B79C-AD5A0C3118B6}" presName="negativeSpace" presStyleCnt="0"/>
      <dgm:spPr/>
    </dgm:pt>
    <dgm:pt modelId="{F25CDB6C-30C9-4586-B6C1-12CA05C5C6F8}" type="pres">
      <dgm:prSet presAssocID="{34182EA1-D38B-4198-B79C-AD5A0C3118B6}" presName="childText" presStyleLbl="conFg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DD5DEA-7CCC-448B-AA30-916AF4AB468D}" type="pres">
      <dgm:prSet presAssocID="{EF837848-13FA-425F-9D6F-78DE2020FB9D}" presName="spaceBetweenRectangles" presStyleCnt="0"/>
      <dgm:spPr/>
    </dgm:pt>
    <dgm:pt modelId="{31BC32D6-A327-48F9-9A2D-25ABF171A4BB}" type="pres">
      <dgm:prSet presAssocID="{4CC1DDAE-0198-4EFA-9623-D6DA90B73178}" presName="parentLin" presStyleCnt="0"/>
      <dgm:spPr/>
    </dgm:pt>
    <dgm:pt modelId="{D863C61B-F4D3-4C81-9557-334251017E50}" type="pres">
      <dgm:prSet presAssocID="{4CC1DDAE-0198-4EFA-9623-D6DA90B73178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276E1375-E562-45EE-B8B1-9454F58028E9}" type="pres">
      <dgm:prSet presAssocID="{4CC1DDAE-0198-4EFA-9623-D6DA90B73178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FA4B59-F3F4-446A-893D-A908567814D9}" type="pres">
      <dgm:prSet presAssocID="{4CC1DDAE-0198-4EFA-9623-D6DA90B73178}" presName="negativeSpace" presStyleCnt="0"/>
      <dgm:spPr/>
    </dgm:pt>
    <dgm:pt modelId="{25C47E7D-5A21-40BE-9645-E97A1027451D}" type="pres">
      <dgm:prSet presAssocID="{4CC1DDAE-0198-4EFA-9623-D6DA90B73178}" presName="childText" presStyleLbl="conFg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C5B92D-C24E-4416-BE44-CF4725BFBDEB}" type="presOf" srcId="{C772001E-0430-493E-8F7E-0D210C821D5A}" destId="{3703ABBB-9F06-4870-AB71-92BDC39A5E36}" srcOrd="0" destOrd="0" presId="urn:microsoft.com/office/officeart/2005/8/layout/list1"/>
    <dgm:cxn modelId="{FF5CBD2C-D47E-4AF0-9BD4-CA717C2119BC}" srcId="{B43919CD-E86C-4A64-B279-938D09288F19}" destId="{C772001E-0430-493E-8F7E-0D210C821D5A}" srcOrd="1" destOrd="0" parTransId="{E0D36F3A-58F4-4028-BE72-B119EA306575}" sibTransId="{CF5B02E8-DC87-4845-8A4E-EC90C20C7441}"/>
    <dgm:cxn modelId="{877FB9FB-07A4-446E-ABA8-CD52CECA7850}" type="presOf" srcId="{53B7CF94-C674-4AB3-B039-CE634B00FCE0}" destId="{608A5541-0C60-4C7C-931A-F08EEA1CACDA}" srcOrd="0" destOrd="0" presId="urn:microsoft.com/office/officeart/2005/8/layout/list1"/>
    <dgm:cxn modelId="{77F3323B-3DEF-4E5A-B935-BEC5428A5710}" type="presOf" srcId="{21864DEF-49F0-466B-A0EA-298729D4A9F0}" destId="{B746EDF9-C32D-4D26-9CD7-1CA30C36A8D0}" srcOrd="0" destOrd="0" presId="urn:microsoft.com/office/officeart/2005/8/layout/list1"/>
    <dgm:cxn modelId="{62D9473F-C45B-4A49-A8C1-223F9DC4FC58}" type="presOf" srcId="{4CC1DDAE-0198-4EFA-9623-D6DA90B73178}" destId="{D863C61B-F4D3-4C81-9557-334251017E50}" srcOrd="0" destOrd="0" presId="urn:microsoft.com/office/officeart/2005/8/layout/list1"/>
    <dgm:cxn modelId="{89AD3F7E-A609-40D4-BE64-BDD5F4A92B13}" type="presOf" srcId="{89E99889-FCC3-4D6B-8FD7-E5951222B06C}" destId="{D2D839BF-B5F6-4174-9FEF-1AC99840063E}" srcOrd="0" destOrd="0" presId="urn:microsoft.com/office/officeart/2005/8/layout/list1"/>
    <dgm:cxn modelId="{79FE5411-4075-4580-B760-A15368562E58}" srcId="{B43919CD-E86C-4A64-B279-938D09288F19}" destId="{5EF61567-F18E-461D-A977-9244CBA90C54}" srcOrd="2" destOrd="0" parTransId="{2727B46F-E2AF-4EB7-9321-EAEC69D3E248}" sibTransId="{46A91C49-F179-4269-A014-9E1817980BEB}"/>
    <dgm:cxn modelId="{8AD2CA84-1751-47B3-BD27-F6E36AD889F2}" srcId="{B43919CD-E86C-4A64-B279-938D09288F19}" destId="{34182EA1-D38B-4198-B79C-AD5A0C3118B6}" srcOrd="5" destOrd="0" parTransId="{BC3CFB15-FD14-4BD1-954F-F53684EF8A98}" sibTransId="{EF837848-13FA-425F-9D6F-78DE2020FB9D}"/>
    <dgm:cxn modelId="{47EFFFCC-3AC4-47DF-927F-39B5FD146414}" srcId="{34182EA1-D38B-4198-B79C-AD5A0C3118B6}" destId="{BA8245ED-2755-4C08-BF2B-B58F5A2BE625}" srcOrd="0" destOrd="0" parTransId="{BB983C8C-8551-4D50-857C-7D80E97641AA}" sibTransId="{2032DBB3-145B-4213-84C7-1395F61688EA}"/>
    <dgm:cxn modelId="{7129202C-2D62-435E-8586-40232243B5B6}" type="presOf" srcId="{75A8AFCB-7F9B-4A57-A191-19CD32299A93}" destId="{4127472F-6DFC-4D0C-9C4F-CEC106810F85}" srcOrd="0" destOrd="1" presId="urn:microsoft.com/office/officeart/2005/8/layout/list1"/>
    <dgm:cxn modelId="{D2DD0A49-E27D-42BC-832A-F226B89B9AB6}" type="presOf" srcId="{5EF61567-F18E-461D-A977-9244CBA90C54}" destId="{46A33BDF-6182-4DBE-91BA-32CA73588FF6}" srcOrd="1" destOrd="0" presId="urn:microsoft.com/office/officeart/2005/8/layout/list1"/>
    <dgm:cxn modelId="{2ACB8E52-4CDE-4382-8180-BD203961B8D5}" srcId="{4CC1DDAE-0198-4EFA-9623-D6DA90B73178}" destId="{6149C23E-874C-4A6E-878B-AA916830BC68}" srcOrd="0" destOrd="0" parTransId="{B4C1A8DF-9C9A-4BAE-9E52-1B249FDC74E7}" sibTransId="{DD4018AE-0CDD-4475-95D2-E33601B70EDB}"/>
    <dgm:cxn modelId="{4FB93FFD-69ED-40CF-A2C1-9D43ECB1D746}" type="presOf" srcId="{5EF61567-F18E-461D-A977-9244CBA90C54}" destId="{CD21B85A-7F75-4BA7-9C71-556A242B9482}" srcOrd="0" destOrd="0" presId="urn:microsoft.com/office/officeart/2005/8/layout/list1"/>
    <dgm:cxn modelId="{2373CE90-F51A-41A4-B68A-DD0158046B24}" srcId="{5EF61567-F18E-461D-A977-9244CBA90C54}" destId="{89E99889-FCC3-4D6B-8FD7-E5951222B06C}" srcOrd="0" destOrd="0" parTransId="{B535CA84-DF10-4C3E-9882-94924C9E5F4E}" sibTransId="{21752DA9-978A-486B-B757-79C444E443DF}"/>
    <dgm:cxn modelId="{26E530BC-7E25-42F5-8A2C-8A2277622530}" srcId="{5A8FE58B-26AC-4349-937C-5C19042FF709}" destId="{21864DEF-49F0-466B-A0EA-298729D4A9F0}" srcOrd="0" destOrd="0" parTransId="{A4219E7B-3235-4538-8481-1CA00D5C39C6}" sibTransId="{6A10606F-FEA3-4AB8-976D-8D7DED69E5F2}"/>
    <dgm:cxn modelId="{E609E90C-70CF-445B-AE65-9B368CD34676}" type="presOf" srcId="{6149C23E-874C-4A6E-878B-AA916830BC68}" destId="{25C47E7D-5A21-40BE-9645-E97A1027451D}" srcOrd="0" destOrd="0" presId="urn:microsoft.com/office/officeart/2005/8/layout/list1"/>
    <dgm:cxn modelId="{62E9D1D8-ABC4-4344-B7AD-CBB91903120D}" srcId="{B43919CD-E86C-4A64-B279-938D09288F19}" destId="{4CC1DDAE-0198-4EFA-9623-D6DA90B73178}" srcOrd="6" destOrd="0" parTransId="{C1BAC8AC-451D-4773-B56A-755FD82193EB}" sibTransId="{C6039384-8ED3-4712-B336-1CEA028EBA02}"/>
    <dgm:cxn modelId="{8BE13A90-AC6F-4353-AC8D-9659646B1C1B}" type="presOf" srcId="{34182EA1-D38B-4198-B79C-AD5A0C3118B6}" destId="{A9B0BA4B-1700-4110-A12A-C792B3B88BB4}" srcOrd="1" destOrd="0" presId="urn:microsoft.com/office/officeart/2005/8/layout/list1"/>
    <dgm:cxn modelId="{50CE5A8E-ABC0-4BC7-B0E4-92AF9958AF57}" type="presOf" srcId="{B43919CD-E86C-4A64-B279-938D09288F19}" destId="{716E229E-43A3-439F-9B47-BF3AE7AC3E46}" srcOrd="0" destOrd="0" presId="urn:microsoft.com/office/officeart/2005/8/layout/list1"/>
    <dgm:cxn modelId="{8814DB08-930E-4B8A-A45B-DFE35C2AF715}" srcId="{53B7CF94-C674-4AB3-B039-CE634B00FCE0}" destId="{51CCAB33-3155-4056-B08E-2B251A5232CE}" srcOrd="0" destOrd="0" parTransId="{6D5412C8-C806-40B6-8124-C40474CC6BD0}" sibTransId="{1BA281B2-635D-460C-953A-11B4857A5FED}"/>
    <dgm:cxn modelId="{6E933DDE-A4EA-49EF-B62F-BA6AA5F2EB2A}" type="presOf" srcId="{5A8FE58B-26AC-4349-937C-5C19042FF709}" destId="{86AE44E9-013B-4EAF-94D4-3B3C8278835A}" srcOrd="0" destOrd="0" presId="urn:microsoft.com/office/officeart/2005/8/layout/list1"/>
    <dgm:cxn modelId="{AD3236DD-D3B0-435C-B085-B474EE8AB5FA}" type="presOf" srcId="{29CB750C-3DA5-4ED2-B16D-3BEF592F3516}" destId="{9CA283C3-199A-449F-8468-06454BB0697B}" srcOrd="1" destOrd="0" presId="urn:microsoft.com/office/officeart/2005/8/layout/list1"/>
    <dgm:cxn modelId="{DDBF63E5-6F94-49ED-A738-117706DB3FDC}" srcId="{53B7CF94-C674-4AB3-B039-CE634B00FCE0}" destId="{75A8AFCB-7F9B-4A57-A191-19CD32299A93}" srcOrd="1" destOrd="0" parTransId="{3C3CDDCB-ABD5-4F9A-A62C-B193E47593C9}" sibTransId="{F4B08A01-A53D-4CAA-9AA0-6FA9851A0828}"/>
    <dgm:cxn modelId="{52FE4030-FCCD-4447-8E79-F1063996313C}" srcId="{B43919CD-E86C-4A64-B279-938D09288F19}" destId="{53B7CF94-C674-4AB3-B039-CE634B00FCE0}" srcOrd="4" destOrd="0" parTransId="{40FF66B3-DB3A-40FB-B27F-87BCCEAFE440}" sibTransId="{9A4A3FF6-DA2C-4A74-BF5B-B0C185D6556A}"/>
    <dgm:cxn modelId="{39C2FCE2-EE23-45F1-98FD-BE851ADF8F8A}" type="presOf" srcId="{C772001E-0430-493E-8F7E-0D210C821D5A}" destId="{E448CCFF-9DAA-4439-A42D-B71122B7BB2C}" srcOrd="1" destOrd="0" presId="urn:microsoft.com/office/officeart/2005/8/layout/list1"/>
    <dgm:cxn modelId="{B52387FD-A9A5-4922-BC51-8EE588D846DF}" srcId="{B43919CD-E86C-4A64-B279-938D09288F19}" destId="{29CB750C-3DA5-4ED2-B16D-3BEF592F3516}" srcOrd="3" destOrd="0" parTransId="{E24186F5-10C3-4715-B4FD-2D667CF44CFA}" sibTransId="{A18F4DDE-722B-4F38-9F4D-A38E4E860C3B}"/>
    <dgm:cxn modelId="{AF187CA3-CCB5-4277-9801-7BAD594CAA1D}" type="presOf" srcId="{51CCAB33-3155-4056-B08E-2B251A5232CE}" destId="{4127472F-6DFC-4D0C-9C4F-CEC106810F85}" srcOrd="0" destOrd="0" presId="urn:microsoft.com/office/officeart/2005/8/layout/list1"/>
    <dgm:cxn modelId="{9316319E-032F-4964-A995-CBC30EAB9A4F}" srcId="{C772001E-0430-493E-8F7E-0D210C821D5A}" destId="{CD190F80-34B9-4E4D-B534-0EEBD4142F3B}" srcOrd="0" destOrd="0" parTransId="{3FC0AA7B-1416-425C-B938-5DA65DCBB7F3}" sibTransId="{2C9AF00C-5D37-42DA-83DC-D7436C81FEF6}"/>
    <dgm:cxn modelId="{859D7852-9874-4D5E-810C-16BF1531E792}" type="presOf" srcId="{CD190F80-34B9-4E4D-B534-0EEBD4142F3B}" destId="{960819CE-300B-4215-96B9-53F8CF00ECBD}" srcOrd="0" destOrd="0" presId="urn:microsoft.com/office/officeart/2005/8/layout/list1"/>
    <dgm:cxn modelId="{E23A8826-BA80-4624-B230-3F0EEF26D1EC}" type="presOf" srcId="{53B7CF94-C674-4AB3-B039-CE634B00FCE0}" destId="{66E9C64F-A5C4-4E48-A12E-1E90CA5B9168}" srcOrd="1" destOrd="0" presId="urn:microsoft.com/office/officeart/2005/8/layout/list1"/>
    <dgm:cxn modelId="{CDD3DFA3-49BD-4241-B9FA-6775E599BF6E}" type="presOf" srcId="{5A8FE58B-26AC-4349-937C-5C19042FF709}" destId="{8C732B90-B68D-467F-BE56-7C5084AB0CBA}" srcOrd="1" destOrd="0" presId="urn:microsoft.com/office/officeart/2005/8/layout/list1"/>
    <dgm:cxn modelId="{2961A222-FB45-4B59-875E-FEC3DA7CA269}" type="presOf" srcId="{29CB750C-3DA5-4ED2-B16D-3BEF592F3516}" destId="{EFAA08CC-BD0B-4C67-B510-64C1679B5E96}" srcOrd="0" destOrd="0" presId="urn:microsoft.com/office/officeart/2005/8/layout/list1"/>
    <dgm:cxn modelId="{6D0922FD-C787-4D2B-8932-AC6A84F9CB96}" type="presOf" srcId="{BA8245ED-2755-4C08-BF2B-B58F5A2BE625}" destId="{F25CDB6C-30C9-4586-B6C1-12CA05C5C6F8}" srcOrd="0" destOrd="0" presId="urn:microsoft.com/office/officeart/2005/8/layout/list1"/>
    <dgm:cxn modelId="{3A5DD446-5BF0-47E8-90C9-B34E37B9F105}" srcId="{B43919CD-E86C-4A64-B279-938D09288F19}" destId="{5A8FE58B-26AC-4349-937C-5C19042FF709}" srcOrd="0" destOrd="0" parTransId="{FC2C2097-7B84-4F05-8BDA-DFBD1F2A3610}" sibTransId="{6E3B7A64-C58D-41A3-B03C-415785F6EFC3}"/>
    <dgm:cxn modelId="{0BBD80F6-432E-4D82-927C-E847CC9D98C1}" type="presOf" srcId="{34182EA1-D38B-4198-B79C-AD5A0C3118B6}" destId="{9A4DED7A-DBEB-4A30-B7CE-DBD0215C18DB}" srcOrd="0" destOrd="0" presId="urn:microsoft.com/office/officeart/2005/8/layout/list1"/>
    <dgm:cxn modelId="{B7E052B1-4604-48B6-93DF-628B07200488}" type="presOf" srcId="{4CC1DDAE-0198-4EFA-9623-D6DA90B73178}" destId="{276E1375-E562-45EE-B8B1-9454F58028E9}" srcOrd="1" destOrd="0" presId="urn:microsoft.com/office/officeart/2005/8/layout/list1"/>
    <dgm:cxn modelId="{8C33B3FA-2ACD-4B17-B9EF-2533872C06E8}" type="presOf" srcId="{5227D035-0E9A-4B49-B186-B8A818DFE7E5}" destId="{13E95D7B-560F-454C-98C2-910085279D76}" srcOrd="0" destOrd="0" presId="urn:microsoft.com/office/officeart/2005/8/layout/list1"/>
    <dgm:cxn modelId="{699E87D6-428E-4DA8-908E-12210CBD0DD4}" srcId="{29CB750C-3DA5-4ED2-B16D-3BEF592F3516}" destId="{5227D035-0E9A-4B49-B186-B8A818DFE7E5}" srcOrd="0" destOrd="0" parTransId="{D3E6FFEB-CD5D-448B-956A-2FF337C9651E}" sibTransId="{FDDF2900-E32C-4637-A016-007050847CF4}"/>
    <dgm:cxn modelId="{558024EE-29AA-4615-BCEE-B586051994DD}" type="presParOf" srcId="{716E229E-43A3-439F-9B47-BF3AE7AC3E46}" destId="{8349FFB4-4350-4ED6-A54E-F8997EB025A8}" srcOrd="0" destOrd="0" presId="urn:microsoft.com/office/officeart/2005/8/layout/list1"/>
    <dgm:cxn modelId="{F61E031A-6BE2-4EA8-9C67-8E0F85586826}" type="presParOf" srcId="{8349FFB4-4350-4ED6-A54E-F8997EB025A8}" destId="{86AE44E9-013B-4EAF-94D4-3B3C8278835A}" srcOrd="0" destOrd="0" presId="urn:microsoft.com/office/officeart/2005/8/layout/list1"/>
    <dgm:cxn modelId="{555F07DF-3167-4282-85F6-D5879EC157B8}" type="presParOf" srcId="{8349FFB4-4350-4ED6-A54E-F8997EB025A8}" destId="{8C732B90-B68D-467F-BE56-7C5084AB0CBA}" srcOrd="1" destOrd="0" presId="urn:microsoft.com/office/officeart/2005/8/layout/list1"/>
    <dgm:cxn modelId="{1415F0AE-8D10-4A90-9ED9-4630626296AE}" type="presParOf" srcId="{716E229E-43A3-439F-9B47-BF3AE7AC3E46}" destId="{2461FEF1-EE19-4160-9BE2-18DCCCA02E1E}" srcOrd="1" destOrd="0" presId="urn:microsoft.com/office/officeart/2005/8/layout/list1"/>
    <dgm:cxn modelId="{45277164-BF87-42A9-9B52-24E20CBC2CAD}" type="presParOf" srcId="{716E229E-43A3-439F-9B47-BF3AE7AC3E46}" destId="{B746EDF9-C32D-4D26-9CD7-1CA30C36A8D0}" srcOrd="2" destOrd="0" presId="urn:microsoft.com/office/officeart/2005/8/layout/list1"/>
    <dgm:cxn modelId="{BCA2BAE4-42DF-416C-8521-6A9C3A4178F4}" type="presParOf" srcId="{716E229E-43A3-439F-9B47-BF3AE7AC3E46}" destId="{0087ACAA-1A70-4987-854A-4897A54659A8}" srcOrd="3" destOrd="0" presId="urn:microsoft.com/office/officeart/2005/8/layout/list1"/>
    <dgm:cxn modelId="{8C92C0EB-687B-4316-97C4-05328C358A23}" type="presParOf" srcId="{716E229E-43A3-439F-9B47-BF3AE7AC3E46}" destId="{A31C97FD-4476-4814-A0DB-44F873A50D09}" srcOrd="4" destOrd="0" presId="urn:microsoft.com/office/officeart/2005/8/layout/list1"/>
    <dgm:cxn modelId="{25BF7E8F-4BD0-4335-A20A-667AA43E2AE1}" type="presParOf" srcId="{A31C97FD-4476-4814-A0DB-44F873A50D09}" destId="{3703ABBB-9F06-4870-AB71-92BDC39A5E36}" srcOrd="0" destOrd="0" presId="urn:microsoft.com/office/officeart/2005/8/layout/list1"/>
    <dgm:cxn modelId="{A1ACAD37-A60B-468B-AAFD-904F080445C0}" type="presParOf" srcId="{A31C97FD-4476-4814-A0DB-44F873A50D09}" destId="{E448CCFF-9DAA-4439-A42D-B71122B7BB2C}" srcOrd="1" destOrd="0" presId="urn:microsoft.com/office/officeart/2005/8/layout/list1"/>
    <dgm:cxn modelId="{8596309B-C1AB-47B3-95AD-351CC556BC6A}" type="presParOf" srcId="{716E229E-43A3-439F-9B47-BF3AE7AC3E46}" destId="{BC1D3842-6B75-47F1-9501-18C888949846}" srcOrd="5" destOrd="0" presId="urn:microsoft.com/office/officeart/2005/8/layout/list1"/>
    <dgm:cxn modelId="{1A30EC79-3CA1-4244-9E21-CA3733704A82}" type="presParOf" srcId="{716E229E-43A3-439F-9B47-BF3AE7AC3E46}" destId="{960819CE-300B-4215-96B9-53F8CF00ECBD}" srcOrd="6" destOrd="0" presId="urn:microsoft.com/office/officeart/2005/8/layout/list1"/>
    <dgm:cxn modelId="{9D3A6D80-082C-45A3-BC59-C0322B82BEB5}" type="presParOf" srcId="{716E229E-43A3-439F-9B47-BF3AE7AC3E46}" destId="{450CA3D6-572E-49CB-A104-9ACFDC042249}" srcOrd="7" destOrd="0" presId="urn:microsoft.com/office/officeart/2005/8/layout/list1"/>
    <dgm:cxn modelId="{2B730BCE-E034-4F05-BAD4-C43B361F769F}" type="presParOf" srcId="{716E229E-43A3-439F-9B47-BF3AE7AC3E46}" destId="{6F44FB90-03F8-40B9-B6D5-E94ECFA1D2C0}" srcOrd="8" destOrd="0" presId="urn:microsoft.com/office/officeart/2005/8/layout/list1"/>
    <dgm:cxn modelId="{66ED8E58-4775-4D88-8662-B41D049A5F15}" type="presParOf" srcId="{6F44FB90-03F8-40B9-B6D5-E94ECFA1D2C0}" destId="{CD21B85A-7F75-4BA7-9C71-556A242B9482}" srcOrd="0" destOrd="0" presId="urn:microsoft.com/office/officeart/2005/8/layout/list1"/>
    <dgm:cxn modelId="{6A89759B-F518-4711-8D60-B87BAF60D627}" type="presParOf" srcId="{6F44FB90-03F8-40B9-B6D5-E94ECFA1D2C0}" destId="{46A33BDF-6182-4DBE-91BA-32CA73588FF6}" srcOrd="1" destOrd="0" presId="urn:microsoft.com/office/officeart/2005/8/layout/list1"/>
    <dgm:cxn modelId="{2ED2DAF7-735B-458B-9899-3A950ACB07E5}" type="presParOf" srcId="{716E229E-43A3-439F-9B47-BF3AE7AC3E46}" destId="{D0AE1030-0525-4EA6-97CB-A9532C3AC444}" srcOrd="9" destOrd="0" presId="urn:microsoft.com/office/officeart/2005/8/layout/list1"/>
    <dgm:cxn modelId="{C3F3386B-6125-4B9F-A5B3-82CCD85279EB}" type="presParOf" srcId="{716E229E-43A3-439F-9B47-BF3AE7AC3E46}" destId="{D2D839BF-B5F6-4174-9FEF-1AC99840063E}" srcOrd="10" destOrd="0" presId="urn:microsoft.com/office/officeart/2005/8/layout/list1"/>
    <dgm:cxn modelId="{6CE1BF25-2663-46B5-9983-9FB0DFECA19B}" type="presParOf" srcId="{716E229E-43A3-439F-9B47-BF3AE7AC3E46}" destId="{FAA7A258-4936-4EDE-9F52-D116EF445903}" srcOrd="11" destOrd="0" presId="urn:microsoft.com/office/officeart/2005/8/layout/list1"/>
    <dgm:cxn modelId="{281C94E2-0A83-4A84-9CBC-81FE1DAB85E0}" type="presParOf" srcId="{716E229E-43A3-439F-9B47-BF3AE7AC3E46}" destId="{C9AB7E92-B023-4D0C-91CC-BA47DAE1C360}" srcOrd="12" destOrd="0" presId="urn:microsoft.com/office/officeart/2005/8/layout/list1"/>
    <dgm:cxn modelId="{B30CF144-5ADE-43BB-B83D-F548FFD2122A}" type="presParOf" srcId="{C9AB7E92-B023-4D0C-91CC-BA47DAE1C360}" destId="{EFAA08CC-BD0B-4C67-B510-64C1679B5E96}" srcOrd="0" destOrd="0" presId="urn:microsoft.com/office/officeart/2005/8/layout/list1"/>
    <dgm:cxn modelId="{E79E7A0F-CE07-4484-8F5B-9E28E68B1568}" type="presParOf" srcId="{C9AB7E92-B023-4D0C-91CC-BA47DAE1C360}" destId="{9CA283C3-199A-449F-8468-06454BB0697B}" srcOrd="1" destOrd="0" presId="urn:microsoft.com/office/officeart/2005/8/layout/list1"/>
    <dgm:cxn modelId="{6E1A5652-A58F-47C2-B30D-9BD2C5770FE0}" type="presParOf" srcId="{716E229E-43A3-439F-9B47-BF3AE7AC3E46}" destId="{4764240D-2AF0-4716-A6FD-FE19496AE908}" srcOrd="13" destOrd="0" presId="urn:microsoft.com/office/officeart/2005/8/layout/list1"/>
    <dgm:cxn modelId="{391DF936-87AE-4899-BF98-5324DF6C3182}" type="presParOf" srcId="{716E229E-43A3-439F-9B47-BF3AE7AC3E46}" destId="{13E95D7B-560F-454C-98C2-910085279D76}" srcOrd="14" destOrd="0" presId="urn:microsoft.com/office/officeart/2005/8/layout/list1"/>
    <dgm:cxn modelId="{4EBC770E-896B-4AFC-9CC0-46F8BE617EB1}" type="presParOf" srcId="{716E229E-43A3-439F-9B47-BF3AE7AC3E46}" destId="{2BA1E2BE-87F0-4303-A8F8-2EE5EC7D5E98}" srcOrd="15" destOrd="0" presId="urn:microsoft.com/office/officeart/2005/8/layout/list1"/>
    <dgm:cxn modelId="{F821C598-FE15-4F49-92CC-6A2E52EE8707}" type="presParOf" srcId="{716E229E-43A3-439F-9B47-BF3AE7AC3E46}" destId="{2332184F-DA91-40F2-BEAD-68C2BED3F29E}" srcOrd="16" destOrd="0" presId="urn:microsoft.com/office/officeart/2005/8/layout/list1"/>
    <dgm:cxn modelId="{EB832960-6A08-415E-A975-F3DDDC7D5FBC}" type="presParOf" srcId="{2332184F-DA91-40F2-BEAD-68C2BED3F29E}" destId="{608A5541-0C60-4C7C-931A-F08EEA1CACDA}" srcOrd="0" destOrd="0" presId="urn:microsoft.com/office/officeart/2005/8/layout/list1"/>
    <dgm:cxn modelId="{B89A9FC9-D745-4899-9329-A182775521EB}" type="presParOf" srcId="{2332184F-DA91-40F2-BEAD-68C2BED3F29E}" destId="{66E9C64F-A5C4-4E48-A12E-1E90CA5B9168}" srcOrd="1" destOrd="0" presId="urn:microsoft.com/office/officeart/2005/8/layout/list1"/>
    <dgm:cxn modelId="{E2B7F4CB-7816-4475-A168-0ACA4D980883}" type="presParOf" srcId="{716E229E-43A3-439F-9B47-BF3AE7AC3E46}" destId="{D17CB540-D688-401C-8536-54D443F32C4B}" srcOrd="17" destOrd="0" presId="urn:microsoft.com/office/officeart/2005/8/layout/list1"/>
    <dgm:cxn modelId="{82AB2C04-50B2-4990-8EAB-56ADE2EE1B80}" type="presParOf" srcId="{716E229E-43A3-439F-9B47-BF3AE7AC3E46}" destId="{4127472F-6DFC-4D0C-9C4F-CEC106810F85}" srcOrd="18" destOrd="0" presId="urn:microsoft.com/office/officeart/2005/8/layout/list1"/>
    <dgm:cxn modelId="{B5B6E68B-B3D5-4EDD-B3B3-93ED0154E771}" type="presParOf" srcId="{716E229E-43A3-439F-9B47-BF3AE7AC3E46}" destId="{152A1EF0-6C46-4D65-A561-848EB576CAA5}" srcOrd="19" destOrd="0" presId="urn:microsoft.com/office/officeart/2005/8/layout/list1"/>
    <dgm:cxn modelId="{C11FB130-3A63-43EC-8D92-F6B332680E78}" type="presParOf" srcId="{716E229E-43A3-439F-9B47-BF3AE7AC3E46}" destId="{E969D822-1C92-4327-97F9-0854273BAB11}" srcOrd="20" destOrd="0" presId="urn:microsoft.com/office/officeart/2005/8/layout/list1"/>
    <dgm:cxn modelId="{2C7A2A26-820D-4FE3-8776-0FAD8BACEA47}" type="presParOf" srcId="{E969D822-1C92-4327-97F9-0854273BAB11}" destId="{9A4DED7A-DBEB-4A30-B7CE-DBD0215C18DB}" srcOrd="0" destOrd="0" presId="urn:microsoft.com/office/officeart/2005/8/layout/list1"/>
    <dgm:cxn modelId="{77C9A17C-EEE1-48F7-BE79-3C815CBE2926}" type="presParOf" srcId="{E969D822-1C92-4327-97F9-0854273BAB11}" destId="{A9B0BA4B-1700-4110-A12A-C792B3B88BB4}" srcOrd="1" destOrd="0" presId="urn:microsoft.com/office/officeart/2005/8/layout/list1"/>
    <dgm:cxn modelId="{FF90E64C-A755-4FC4-A35E-B80B636804DD}" type="presParOf" srcId="{716E229E-43A3-439F-9B47-BF3AE7AC3E46}" destId="{C8E5D32E-9028-42D4-988E-4FFC07E00C01}" srcOrd="21" destOrd="0" presId="urn:microsoft.com/office/officeart/2005/8/layout/list1"/>
    <dgm:cxn modelId="{78071D78-E08C-4A1E-BC05-15C68FAB4A7F}" type="presParOf" srcId="{716E229E-43A3-439F-9B47-BF3AE7AC3E46}" destId="{F25CDB6C-30C9-4586-B6C1-12CA05C5C6F8}" srcOrd="22" destOrd="0" presId="urn:microsoft.com/office/officeart/2005/8/layout/list1"/>
    <dgm:cxn modelId="{D44DC9E2-54CB-4E48-AF0B-F5165C8D9A2B}" type="presParOf" srcId="{716E229E-43A3-439F-9B47-BF3AE7AC3E46}" destId="{D0DD5DEA-7CCC-448B-AA30-916AF4AB468D}" srcOrd="23" destOrd="0" presId="urn:microsoft.com/office/officeart/2005/8/layout/list1"/>
    <dgm:cxn modelId="{B3B00352-1340-413D-A0E0-B33AA57B5E6E}" type="presParOf" srcId="{716E229E-43A3-439F-9B47-BF3AE7AC3E46}" destId="{31BC32D6-A327-48F9-9A2D-25ABF171A4BB}" srcOrd="24" destOrd="0" presId="urn:microsoft.com/office/officeart/2005/8/layout/list1"/>
    <dgm:cxn modelId="{7DCB0829-7B51-4043-A214-6E36CB6AD955}" type="presParOf" srcId="{31BC32D6-A327-48F9-9A2D-25ABF171A4BB}" destId="{D863C61B-F4D3-4C81-9557-334251017E50}" srcOrd="0" destOrd="0" presId="urn:microsoft.com/office/officeart/2005/8/layout/list1"/>
    <dgm:cxn modelId="{499F83B2-1976-4DB4-9675-E94602603474}" type="presParOf" srcId="{31BC32D6-A327-48F9-9A2D-25ABF171A4BB}" destId="{276E1375-E562-45EE-B8B1-9454F58028E9}" srcOrd="1" destOrd="0" presId="urn:microsoft.com/office/officeart/2005/8/layout/list1"/>
    <dgm:cxn modelId="{0B7D6E9B-7D8F-4EAD-9903-B9A243C8B73F}" type="presParOf" srcId="{716E229E-43A3-439F-9B47-BF3AE7AC3E46}" destId="{17FA4B59-F3F4-446A-893D-A908567814D9}" srcOrd="25" destOrd="0" presId="urn:microsoft.com/office/officeart/2005/8/layout/list1"/>
    <dgm:cxn modelId="{D5C75CCD-5AD4-4332-95AB-C82F31295D59}" type="presParOf" srcId="{716E229E-43A3-439F-9B47-BF3AE7AC3E46}" destId="{25C47E7D-5A21-40BE-9645-E97A1027451D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8AF476-5ABA-4184-B42F-EBBE4E7F8C45}">
      <dsp:nvSpPr>
        <dsp:cNvPr id="0" name=""/>
        <dsp:cNvSpPr/>
      </dsp:nvSpPr>
      <dsp:spPr>
        <a:xfrm>
          <a:off x="0" y="5140"/>
          <a:ext cx="4542107" cy="4311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u="none" kern="1200" dirty="0" smtClean="0">
              <a:latin typeface="Times New Roman" pitchFamily="18" charset="0"/>
              <a:cs typeface="Times New Roman" pitchFamily="18" charset="0"/>
            </a:rPr>
            <a:t>Выплаты напрямую застрахованному</a:t>
          </a:r>
          <a:endParaRPr lang="ru-RU" sz="1800" b="1" i="1" u="none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629" y="17769"/>
        <a:ext cx="4516849" cy="405929"/>
      </dsp:txXfrm>
    </dsp:sp>
    <dsp:sp modelId="{FC849804-2869-48BC-96C4-7FEC8E0A22B4}">
      <dsp:nvSpPr>
        <dsp:cNvPr id="0" name=""/>
        <dsp:cNvSpPr/>
      </dsp:nvSpPr>
      <dsp:spPr>
        <a:xfrm>
          <a:off x="454210" y="436327"/>
          <a:ext cx="450110" cy="3417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1729"/>
              </a:lnTo>
              <a:lnTo>
                <a:pt x="450110" y="3417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8FB768-155D-4D5F-946F-FA78FB0736D9}">
      <dsp:nvSpPr>
        <dsp:cNvPr id="0" name=""/>
        <dsp:cNvSpPr/>
      </dsp:nvSpPr>
      <dsp:spPr>
        <a:xfrm>
          <a:off x="904321" y="539615"/>
          <a:ext cx="3634773" cy="476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Пособие по временной нетрудоспособности</a:t>
          </a:r>
          <a:endParaRPr lang="ru-RU" sz="1600" b="0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18288" y="553582"/>
        <a:ext cx="3606839" cy="448949"/>
      </dsp:txXfrm>
    </dsp:sp>
    <dsp:sp modelId="{84BE4D32-9DDA-4B1E-9425-60FD2A3BFDAF}">
      <dsp:nvSpPr>
        <dsp:cNvPr id="0" name=""/>
        <dsp:cNvSpPr/>
      </dsp:nvSpPr>
      <dsp:spPr>
        <a:xfrm>
          <a:off x="454210" y="436327"/>
          <a:ext cx="450110" cy="901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1430"/>
              </a:lnTo>
              <a:lnTo>
                <a:pt x="450110" y="9014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93D961-4843-466F-A6CC-62AFFE1F28DE}">
      <dsp:nvSpPr>
        <dsp:cNvPr id="0" name=""/>
        <dsp:cNvSpPr/>
      </dsp:nvSpPr>
      <dsp:spPr>
        <a:xfrm>
          <a:off x="904321" y="1122031"/>
          <a:ext cx="3665538" cy="4314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Пособие по беременности и родам</a:t>
          </a:r>
          <a:endParaRPr lang="ru-RU" sz="1600" b="0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16958" y="1134668"/>
        <a:ext cx="3640264" cy="406179"/>
      </dsp:txXfrm>
    </dsp:sp>
    <dsp:sp modelId="{5D4D93ED-C2D4-42D0-AEB1-F266E333C320}">
      <dsp:nvSpPr>
        <dsp:cNvPr id="0" name=""/>
        <dsp:cNvSpPr/>
      </dsp:nvSpPr>
      <dsp:spPr>
        <a:xfrm>
          <a:off x="454210" y="436327"/>
          <a:ext cx="487960" cy="16578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7848"/>
              </a:lnTo>
              <a:lnTo>
                <a:pt x="487960" y="16578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3A9489-E198-48EA-AB95-671202657FAF}">
      <dsp:nvSpPr>
        <dsp:cNvPr id="0" name=""/>
        <dsp:cNvSpPr/>
      </dsp:nvSpPr>
      <dsp:spPr>
        <a:xfrm>
          <a:off x="942171" y="1657798"/>
          <a:ext cx="3761811" cy="872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Единовременное пособие женщинам, вставшим на учет в мед. учреждениях в ранние сроки беременности</a:t>
          </a:r>
          <a:endParaRPr lang="ru-RU" sz="1600" b="0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67733" y="1683360"/>
        <a:ext cx="3710687" cy="821631"/>
      </dsp:txXfrm>
    </dsp:sp>
    <dsp:sp modelId="{D01BAD79-3B05-4167-9A74-3EBF2850F0A1}">
      <dsp:nvSpPr>
        <dsp:cNvPr id="0" name=""/>
        <dsp:cNvSpPr/>
      </dsp:nvSpPr>
      <dsp:spPr>
        <a:xfrm>
          <a:off x="454210" y="436327"/>
          <a:ext cx="459553" cy="2417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17322"/>
              </a:lnTo>
              <a:lnTo>
                <a:pt x="459553" y="24173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A7058A-964D-4466-BFAE-CD65BF0E8041}">
      <dsp:nvSpPr>
        <dsp:cNvPr id="0" name=""/>
        <dsp:cNvSpPr/>
      </dsp:nvSpPr>
      <dsp:spPr>
        <a:xfrm>
          <a:off x="913763" y="2637307"/>
          <a:ext cx="3758859" cy="4326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Единовременное пособие при рождении ребенка</a:t>
          </a:r>
          <a:endParaRPr lang="ru-RU" sz="1600" b="0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26436" y="2649980"/>
        <a:ext cx="3733513" cy="407340"/>
      </dsp:txXfrm>
    </dsp:sp>
    <dsp:sp modelId="{DBA2AB06-3F7A-4726-8829-7019A32F394E}">
      <dsp:nvSpPr>
        <dsp:cNvPr id="0" name=""/>
        <dsp:cNvSpPr/>
      </dsp:nvSpPr>
      <dsp:spPr>
        <a:xfrm>
          <a:off x="454210" y="436327"/>
          <a:ext cx="487960" cy="299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97556"/>
              </a:lnTo>
              <a:lnTo>
                <a:pt x="487960" y="29975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0B11BD-91BE-484B-9B08-9D665A028CCD}">
      <dsp:nvSpPr>
        <dsp:cNvPr id="0" name=""/>
        <dsp:cNvSpPr/>
      </dsp:nvSpPr>
      <dsp:spPr>
        <a:xfrm>
          <a:off x="942171" y="3179545"/>
          <a:ext cx="3712648" cy="5086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Ежемесячное пособие по уходу за ребенком</a:t>
          </a:r>
          <a:endParaRPr lang="ru-RU" sz="1600" b="0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57070" y="3194444"/>
        <a:ext cx="3682850" cy="478880"/>
      </dsp:txXfrm>
    </dsp:sp>
    <dsp:sp modelId="{59BB9190-87AD-40E5-9D20-E3D75C2946DB}">
      <dsp:nvSpPr>
        <dsp:cNvPr id="0" name=""/>
        <dsp:cNvSpPr/>
      </dsp:nvSpPr>
      <dsp:spPr>
        <a:xfrm>
          <a:off x="454210" y="436327"/>
          <a:ext cx="511836" cy="3908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8260"/>
              </a:lnTo>
              <a:lnTo>
                <a:pt x="511836" y="39082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1D971F-AD10-495F-8AE3-34FF9033DB7E}">
      <dsp:nvSpPr>
        <dsp:cNvPr id="0" name=""/>
        <dsp:cNvSpPr/>
      </dsp:nvSpPr>
      <dsp:spPr>
        <a:xfrm>
          <a:off x="966047" y="3792632"/>
          <a:ext cx="3722191" cy="11039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Оплата пострадавшим на производстве отпуска (сверх ежегодного оплачиваемого отпуска)  на весь период лечения и проезда к месту лечения и обратно </a:t>
          </a:r>
          <a:endParaRPr lang="ru-RU" sz="1600" b="0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98379" y="3824964"/>
        <a:ext cx="3657527" cy="1039247"/>
      </dsp:txXfrm>
    </dsp:sp>
    <dsp:sp modelId="{FC0830C8-208A-4F80-A25C-D13861BA3E84}">
      <dsp:nvSpPr>
        <dsp:cNvPr id="0" name=""/>
        <dsp:cNvSpPr/>
      </dsp:nvSpPr>
      <dsp:spPr>
        <a:xfrm>
          <a:off x="4969042" y="0"/>
          <a:ext cx="2922754" cy="5482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Компенсации страхователю</a:t>
          </a:r>
          <a:endParaRPr lang="ru-RU" sz="18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85100" y="16058"/>
        <a:ext cx="2890638" cy="516137"/>
      </dsp:txXfrm>
    </dsp:sp>
    <dsp:sp modelId="{BF015174-8302-47CE-A717-FA1BA58CBB2D}">
      <dsp:nvSpPr>
        <dsp:cNvPr id="0" name=""/>
        <dsp:cNvSpPr/>
      </dsp:nvSpPr>
      <dsp:spPr>
        <a:xfrm>
          <a:off x="5261317" y="548253"/>
          <a:ext cx="294099" cy="5009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0912"/>
              </a:lnTo>
              <a:lnTo>
                <a:pt x="294099" y="5009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04CDD3-6C9C-43B7-B821-270FDA887F18}">
      <dsp:nvSpPr>
        <dsp:cNvPr id="0" name=""/>
        <dsp:cNvSpPr/>
      </dsp:nvSpPr>
      <dsp:spPr>
        <a:xfrm>
          <a:off x="5555416" y="647465"/>
          <a:ext cx="2797511" cy="8033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Оплата 4-х доп. дней по уходу за ребенком-инвалидом</a:t>
          </a:r>
          <a:endParaRPr lang="ru-RU" sz="1600" b="0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578947" y="670996"/>
        <a:ext cx="2750449" cy="756336"/>
      </dsp:txXfrm>
    </dsp:sp>
    <dsp:sp modelId="{9417F42E-B3D9-4FD3-BF41-45146A9B6DA6}">
      <dsp:nvSpPr>
        <dsp:cNvPr id="0" name=""/>
        <dsp:cNvSpPr/>
      </dsp:nvSpPr>
      <dsp:spPr>
        <a:xfrm>
          <a:off x="5261317" y="548253"/>
          <a:ext cx="279104" cy="11764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6472"/>
              </a:lnTo>
              <a:lnTo>
                <a:pt x="279104" y="11764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B760D6-35F6-4881-A83A-942D2302037B}">
      <dsp:nvSpPr>
        <dsp:cNvPr id="0" name=""/>
        <dsp:cNvSpPr/>
      </dsp:nvSpPr>
      <dsp:spPr>
        <a:xfrm>
          <a:off x="5540422" y="1556398"/>
          <a:ext cx="2812505" cy="3366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Пособие на погребение</a:t>
          </a:r>
          <a:endParaRPr lang="ru-RU" sz="1600" b="0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550282" y="1566258"/>
        <a:ext cx="2792785" cy="316935"/>
      </dsp:txXfrm>
    </dsp:sp>
    <dsp:sp modelId="{2CB7F354-38A2-4D10-8FBD-6097D0ED277F}">
      <dsp:nvSpPr>
        <dsp:cNvPr id="0" name=""/>
        <dsp:cNvSpPr/>
      </dsp:nvSpPr>
      <dsp:spPr>
        <a:xfrm>
          <a:off x="5261317" y="548253"/>
          <a:ext cx="325174" cy="1930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272"/>
              </a:lnTo>
              <a:lnTo>
                <a:pt x="325174" y="19302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8D02FA-56E4-4F43-AADD-8CF1CA4A8E91}">
      <dsp:nvSpPr>
        <dsp:cNvPr id="0" name=""/>
        <dsp:cNvSpPr/>
      </dsp:nvSpPr>
      <dsp:spPr>
        <a:xfrm>
          <a:off x="5586492" y="2009988"/>
          <a:ext cx="2766435" cy="937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Предупредительные меры по сокращению травматизма </a:t>
          </a:r>
          <a:r>
            <a:rPr lang="ru-RU" sz="1600" b="0" i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производстве</a:t>
          </a:r>
          <a:endParaRPr lang="ru-RU" sz="1600" b="0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13938" y="2037434"/>
        <a:ext cx="2711543" cy="882183"/>
      </dsp:txXfrm>
    </dsp:sp>
    <dsp:sp modelId="{FFF710A7-3FE8-4A63-8FF3-46980F1C50D0}">
      <dsp:nvSpPr>
        <dsp:cNvPr id="0" name=""/>
        <dsp:cNvSpPr/>
      </dsp:nvSpPr>
      <dsp:spPr>
        <a:xfrm>
          <a:off x="5261317" y="548253"/>
          <a:ext cx="322365" cy="31159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5963"/>
              </a:lnTo>
              <a:lnTo>
                <a:pt x="322365" y="31159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FF8A4E-B902-4F47-B548-F722FBAC52B3}">
      <dsp:nvSpPr>
        <dsp:cNvPr id="0" name=""/>
        <dsp:cNvSpPr/>
      </dsp:nvSpPr>
      <dsp:spPr>
        <a:xfrm>
          <a:off x="5583682" y="3012621"/>
          <a:ext cx="2769245" cy="13031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Дополнительные расходы страхователя на выплату пособия по временной нетрудоспособности за счет межбюджетных трансфертов </a:t>
          </a:r>
          <a:endParaRPr lang="ru-RU" sz="1600" b="0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21851" y="3050790"/>
        <a:ext cx="2692907" cy="12268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6A5AE-CFD5-4D6C-9F61-CB2770386EED}">
      <dsp:nvSpPr>
        <dsp:cNvPr id="0" name=""/>
        <dsp:cNvSpPr/>
      </dsp:nvSpPr>
      <dsp:spPr>
        <a:xfrm>
          <a:off x="0" y="0"/>
          <a:ext cx="572723" cy="57272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FFF4CB-6310-4764-BB11-F6F1B418B4CD}">
      <dsp:nvSpPr>
        <dsp:cNvPr id="0" name=""/>
        <dsp:cNvSpPr/>
      </dsp:nvSpPr>
      <dsp:spPr>
        <a:xfrm>
          <a:off x="286361" y="0"/>
          <a:ext cx="2057288" cy="57272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Не позднее 6 мес. с даты окончания страхового случая</a:t>
          </a:r>
          <a:endParaRPr lang="ru-RU" sz="1200" kern="1200" dirty="0"/>
        </a:p>
      </dsp:txBody>
      <dsp:txXfrm>
        <a:off x="286361" y="0"/>
        <a:ext cx="2057288" cy="5727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226B88-9BB4-4780-9A8E-DBFACF10DFF9}">
      <dsp:nvSpPr>
        <dsp:cNvPr id="0" name=""/>
        <dsp:cNvSpPr/>
      </dsp:nvSpPr>
      <dsp:spPr>
        <a:xfrm>
          <a:off x="0" y="0"/>
          <a:ext cx="495594" cy="49559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61D50F-FAE4-40BF-9B0F-ADBACDDBF237}">
      <dsp:nvSpPr>
        <dsp:cNvPr id="0" name=""/>
        <dsp:cNvSpPr/>
      </dsp:nvSpPr>
      <dsp:spPr>
        <a:xfrm>
          <a:off x="247796" y="0"/>
          <a:ext cx="1578648" cy="4955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Не позднее 5 календарных дней</a:t>
          </a:r>
          <a:endParaRPr lang="ru-RU" sz="1300" kern="1200" dirty="0"/>
        </a:p>
      </dsp:txBody>
      <dsp:txXfrm>
        <a:off x="247796" y="0"/>
        <a:ext cx="1578648" cy="4955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FBDBED-FD81-4A2E-A57D-29AF5EE0191F}">
      <dsp:nvSpPr>
        <dsp:cNvPr id="0" name=""/>
        <dsp:cNvSpPr/>
      </dsp:nvSpPr>
      <dsp:spPr>
        <a:xfrm>
          <a:off x="0" y="0"/>
          <a:ext cx="452419" cy="45241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95ABA8-FE3D-4B9E-831C-B796B0D9418D}">
      <dsp:nvSpPr>
        <dsp:cNvPr id="0" name=""/>
        <dsp:cNvSpPr/>
      </dsp:nvSpPr>
      <dsp:spPr>
        <a:xfrm>
          <a:off x="226209" y="0"/>
          <a:ext cx="1921851" cy="45241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Не позднее 10 календарных дней</a:t>
          </a:r>
          <a:endParaRPr lang="ru-RU" sz="1300" kern="1200" dirty="0"/>
        </a:p>
      </dsp:txBody>
      <dsp:txXfrm>
        <a:off x="226209" y="0"/>
        <a:ext cx="1921851" cy="45241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07A7CB-3A99-407B-B718-61D89AC46FE4}">
      <dsp:nvSpPr>
        <dsp:cNvPr id="0" name=""/>
        <dsp:cNvSpPr/>
      </dsp:nvSpPr>
      <dsp:spPr>
        <a:xfrm>
          <a:off x="4284211" y="3182751"/>
          <a:ext cx="3475698" cy="4232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818"/>
              </a:lnTo>
              <a:lnTo>
                <a:pt x="3475698" y="278818"/>
              </a:lnTo>
              <a:lnTo>
                <a:pt x="3475698" y="423237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A75BD402-51AB-4A12-B3D5-36655D9DA448}">
      <dsp:nvSpPr>
        <dsp:cNvPr id="0" name=""/>
        <dsp:cNvSpPr/>
      </dsp:nvSpPr>
      <dsp:spPr>
        <a:xfrm>
          <a:off x="4284211" y="3182751"/>
          <a:ext cx="1811435" cy="4232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818"/>
              </a:lnTo>
              <a:lnTo>
                <a:pt x="1811435" y="278818"/>
              </a:lnTo>
              <a:lnTo>
                <a:pt x="1811435" y="423237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5F9366BC-E5A1-4D64-95A5-73CD1F4D89D4}">
      <dsp:nvSpPr>
        <dsp:cNvPr id="0" name=""/>
        <dsp:cNvSpPr/>
      </dsp:nvSpPr>
      <dsp:spPr>
        <a:xfrm>
          <a:off x="4284211" y="3182751"/>
          <a:ext cx="183731" cy="5014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7024"/>
              </a:lnTo>
              <a:lnTo>
                <a:pt x="183731" y="357024"/>
              </a:lnTo>
              <a:lnTo>
                <a:pt x="183731" y="501444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587B1296-24CD-4744-8A31-FF4A2DC3FABD}">
      <dsp:nvSpPr>
        <dsp:cNvPr id="0" name=""/>
        <dsp:cNvSpPr/>
      </dsp:nvSpPr>
      <dsp:spPr>
        <a:xfrm>
          <a:off x="2767121" y="3182751"/>
          <a:ext cx="1517089" cy="423237"/>
        </a:xfrm>
        <a:custGeom>
          <a:avLst/>
          <a:gdLst/>
          <a:ahLst/>
          <a:cxnLst/>
          <a:rect l="0" t="0" r="0" b="0"/>
          <a:pathLst>
            <a:path>
              <a:moveTo>
                <a:pt x="1517089" y="0"/>
              </a:moveTo>
              <a:lnTo>
                <a:pt x="1517089" y="278818"/>
              </a:lnTo>
              <a:lnTo>
                <a:pt x="0" y="278818"/>
              </a:lnTo>
              <a:lnTo>
                <a:pt x="0" y="423237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783E60E9-4818-4675-B2C3-E5817859718E}">
      <dsp:nvSpPr>
        <dsp:cNvPr id="0" name=""/>
        <dsp:cNvSpPr/>
      </dsp:nvSpPr>
      <dsp:spPr>
        <a:xfrm>
          <a:off x="963844" y="3182751"/>
          <a:ext cx="3320366" cy="423237"/>
        </a:xfrm>
        <a:custGeom>
          <a:avLst/>
          <a:gdLst/>
          <a:ahLst/>
          <a:cxnLst/>
          <a:rect l="0" t="0" r="0" b="0"/>
          <a:pathLst>
            <a:path>
              <a:moveTo>
                <a:pt x="3320366" y="0"/>
              </a:moveTo>
              <a:lnTo>
                <a:pt x="3320366" y="278818"/>
              </a:lnTo>
              <a:lnTo>
                <a:pt x="0" y="278818"/>
              </a:lnTo>
              <a:lnTo>
                <a:pt x="0" y="423237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131DB484-9665-4269-A180-3CA19DA21EBB}">
      <dsp:nvSpPr>
        <dsp:cNvPr id="0" name=""/>
        <dsp:cNvSpPr/>
      </dsp:nvSpPr>
      <dsp:spPr>
        <a:xfrm>
          <a:off x="0" y="0"/>
          <a:ext cx="8568423" cy="3182751"/>
        </a:xfrm>
        <a:prstGeom prst="rect">
          <a:avLst/>
        </a:prstGeom>
        <a:noFill/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СТРАХОВАТЕЛЬ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000" b="1" kern="1200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не позднее 5 календарных дней </a:t>
          </a:r>
          <a:r>
            <a:rPr lang="ru-RU" sz="18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после получения от работника заявления и документов необходимых для назначения и выплаты пособий представляет в Фонд необходимый </a:t>
          </a: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пакет документов</a:t>
          </a:r>
          <a:r>
            <a:rPr lang="ru-RU" sz="18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.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Предприятия должны</a:t>
          </a:r>
          <a:r>
            <a:rPr lang="ru-RU" sz="2000" b="0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представлять в Фонд: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при </a:t>
          </a: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численности </a:t>
          </a: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более</a:t>
          </a: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 25 человек - </a:t>
          </a:r>
          <a:r>
            <a:rPr lang="ru-RU" sz="2000" b="1" kern="1200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электронный реестр</a:t>
          </a:r>
          <a:r>
            <a:rPr lang="en-US" sz="2000" b="1" kern="1200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сведений</a:t>
          </a:r>
          <a:endParaRPr lang="ru-RU" sz="1600" b="1" kern="1200" dirty="0" smtClean="0">
            <a:solidFill>
              <a:srgbClr val="002060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при </a:t>
          </a: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численности 25 человек и менее – </a:t>
          </a:r>
          <a:r>
            <a:rPr lang="ru-RU" sz="2000" b="1" kern="1200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электронный реестр</a:t>
          </a:r>
          <a:r>
            <a:rPr lang="en-US" sz="2000" b="1" kern="1200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сведений </a:t>
          </a: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или </a:t>
          </a:r>
          <a:r>
            <a:rPr lang="ru-RU" sz="2000" b="1" kern="1200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пакет документов, подтверждающих право на пособие и опись</a:t>
          </a:r>
          <a:endParaRPr lang="ru-RU" sz="2800" b="1" kern="1200" dirty="0" smtClean="0">
            <a:solidFill>
              <a:srgbClr val="C00000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по 5 видам пособий: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u="sng" kern="1200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8568423" cy="3182751"/>
      </dsp:txXfrm>
    </dsp:sp>
    <dsp:sp modelId="{E3106EB1-48A1-4B02-86E5-E1A175E9FE48}">
      <dsp:nvSpPr>
        <dsp:cNvPr id="0" name=""/>
        <dsp:cNvSpPr/>
      </dsp:nvSpPr>
      <dsp:spPr>
        <a:xfrm>
          <a:off x="137118" y="3605989"/>
          <a:ext cx="1653452" cy="1228164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Пособие по временной нетрудоспособности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137118" y="3605989"/>
        <a:ext cx="1653452" cy="1228164"/>
      </dsp:txXfrm>
    </dsp:sp>
    <dsp:sp modelId="{13FEEA0F-2C3F-48F7-BC6A-5FB5D0BD5217}">
      <dsp:nvSpPr>
        <dsp:cNvPr id="0" name=""/>
        <dsp:cNvSpPr/>
      </dsp:nvSpPr>
      <dsp:spPr>
        <a:xfrm>
          <a:off x="2079409" y="3605989"/>
          <a:ext cx="1375423" cy="1227490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Пособие по беременности и родам</a:t>
          </a:r>
          <a:endParaRPr lang="ru-RU" sz="1300" b="1" kern="1200" dirty="0">
            <a:solidFill>
              <a:schemeClr val="tx1"/>
            </a:solidFill>
          </a:endParaRPr>
        </a:p>
      </dsp:txBody>
      <dsp:txXfrm>
        <a:off x="2079409" y="3605989"/>
        <a:ext cx="1375423" cy="1227490"/>
      </dsp:txXfrm>
    </dsp:sp>
    <dsp:sp modelId="{18029596-FE5C-4315-A908-6BC018393A76}">
      <dsp:nvSpPr>
        <dsp:cNvPr id="0" name=""/>
        <dsp:cNvSpPr/>
      </dsp:nvSpPr>
      <dsp:spPr>
        <a:xfrm>
          <a:off x="3780231" y="3684195"/>
          <a:ext cx="1375423" cy="1227483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Единовременное пособие, женщинам, вставшим на учет в ранние сроки беременности</a:t>
          </a:r>
          <a:endParaRPr lang="ru-RU" sz="1300" b="1" kern="1200" dirty="0">
            <a:solidFill>
              <a:schemeClr val="tx1"/>
            </a:solidFill>
          </a:endParaRPr>
        </a:p>
      </dsp:txBody>
      <dsp:txXfrm>
        <a:off x="3780231" y="3684195"/>
        <a:ext cx="1375423" cy="1227483"/>
      </dsp:txXfrm>
    </dsp:sp>
    <dsp:sp modelId="{9D17C2B0-CDE8-41BF-B728-AACF5D081AB6}">
      <dsp:nvSpPr>
        <dsp:cNvPr id="0" name=""/>
        <dsp:cNvSpPr/>
      </dsp:nvSpPr>
      <dsp:spPr>
        <a:xfrm>
          <a:off x="5407935" y="3605989"/>
          <a:ext cx="1375423" cy="1227483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Единовременное пособие при рождении ребенка</a:t>
          </a:r>
          <a:endParaRPr lang="ru-RU" sz="1300" b="1" kern="1200" dirty="0">
            <a:solidFill>
              <a:schemeClr val="tx1"/>
            </a:solidFill>
          </a:endParaRPr>
        </a:p>
      </dsp:txBody>
      <dsp:txXfrm>
        <a:off x="5407935" y="3605989"/>
        <a:ext cx="1375423" cy="1227483"/>
      </dsp:txXfrm>
    </dsp:sp>
    <dsp:sp modelId="{92591F96-901C-4CCE-9BEF-DC7F28455A86}">
      <dsp:nvSpPr>
        <dsp:cNvPr id="0" name=""/>
        <dsp:cNvSpPr/>
      </dsp:nvSpPr>
      <dsp:spPr>
        <a:xfrm>
          <a:off x="7072198" y="3605989"/>
          <a:ext cx="1375423" cy="1226809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Ежемесячное пособие по уходу за ребенком</a:t>
          </a:r>
          <a:endParaRPr lang="ru-RU" sz="1300" b="1" kern="1200" dirty="0">
            <a:solidFill>
              <a:schemeClr val="tx1"/>
            </a:solidFill>
          </a:endParaRPr>
        </a:p>
      </dsp:txBody>
      <dsp:txXfrm>
        <a:off x="7072198" y="3605989"/>
        <a:ext cx="1375423" cy="122680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10F4A8-4E0D-4023-9628-8EF9A34B2A19}">
      <dsp:nvSpPr>
        <dsp:cNvPr id="0" name=""/>
        <dsp:cNvSpPr/>
      </dsp:nvSpPr>
      <dsp:spPr>
        <a:xfrm>
          <a:off x="3132202" y="2648641"/>
          <a:ext cx="957559" cy="1795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78779" y="0"/>
              </a:lnTo>
              <a:lnTo>
                <a:pt x="478779" y="1795987"/>
              </a:lnTo>
              <a:lnTo>
                <a:pt x="957559" y="1795987"/>
              </a:lnTo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3560099" y="3495752"/>
        <a:ext cx="101765" cy="101765"/>
      </dsp:txXfrm>
    </dsp:sp>
    <dsp:sp modelId="{D16E4847-970B-408D-BBAA-5F04F7047592}">
      <dsp:nvSpPr>
        <dsp:cNvPr id="0" name=""/>
        <dsp:cNvSpPr/>
      </dsp:nvSpPr>
      <dsp:spPr>
        <a:xfrm>
          <a:off x="3132202" y="2648641"/>
          <a:ext cx="951182" cy="781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75591" y="0"/>
              </a:lnTo>
              <a:lnTo>
                <a:pt x="475591" y="781890"/>
              </a:lnTo>
              <a:lnTo>
                <a:pt x="951182" y="781890"/>
              </a:lnTo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chemeClr val="tx2">
                <a:lumMod val="75000"/>
              </a:schemeClr>
            </a:solidFill>
          </a:endParaRPr>
        </a:p>
      </dsp:txBody>
      <dsp:txXfrm>
        <a:off x="3577010" y="3008804"/>
        <a:ext cx="61565" cy="61565"/>
      </dsp:txXfrm>
    </dsp:sp>
    <dsp:sp modelId="{7A14D069-3322-4930-873B-67785C2B43E4}">
      <dsp:nvSpPr>
        <dsp:cNvPr id="0" name=""/>
        <dsp:cNvSpPr/>
      </dsp:nvSpPr>
      <dsp:spPr>
        <a:xfrm>
          <a:off x="3132202" y="2416435"/>
          <a:ext cx="957559" cy="232205"/>
        </a:xfrm>
        <a:custGeom>
          <a:avLst/>
          <a:gdLst/>
          <a:ahLst/>
          <a:cxnLst/>
          <a:rect l="0" t="0" r="0" b="0"/>
          <a:pathLst>
            <a:path>
              <a:moveTo>
                <a:pt x="0" y="232205"/>
              </a:moveTo>
              <a:lnTo>
                <a:pt x="478779" y="232205"/>
              </a:lnTo>
              <a:lnTo>
                <a:pt x="478779" y="0"/>
              </a:lnTo>
              <a:lnTo>
                <a:pt x="957559" y="0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rgbClr val="002060"/>
            </a:solidFill>
          </a:endParaRPr>
        </a:p>
      </dsp:txBody>
      <dsp:txXfrm>
        <a:off x="3586349" y="2507905"/>
        <a:ext cx="49265" cy="49265"/>
      </dsp:txXfrm>
    </dsp:sp>
    <dsp:sp modelId="{84C6939E-1340-4FC5-8D21-7EE4926E9EC2}">
      <dsp:nvSpPr>
        <dsp:cNvPr id="0" name=""/>
        <dsp:cNvSpPr/>
      </dsp:nvSpPr>
      <dsp:spPr>
        <a:xfrm>
          <a:off x="3132202" y="1542187"/>
          <a:ext cx="957559" cy="1106453"/>
        </a:xfrm>
        <a:custGeom>
          <a:avLst/>
          <a:gdLst/>
          <a:ahLst/>
          <a:cxnLst/>
          <a:rect l="0" t="0" r="0" b="0"/>
          <a:pathLst>
            <a:path>
              <a:moveTo>
                <a:pt x="0" y="1106453"/>
              </a:moveTo>
              <a:lnTo>
                <a:pt x="478779" y="1106453"/>
              </a:lnTo>
              <a:lnTo>
                <a:pt x="478779" y="0"/>
              </a:lnTo>
              <a:lnTo>
                <a:pt x="957559" y="0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574400" y="2058832"/>
        <a:ext cx="73163" cy="73163"/>
      </dsp:txXfrm>
    </dsp:sp>
    <dsp:sp modelId="{3714FBEE-EC17-401A-987C-52A5056D971F}">
      <dsp:nvSpPr>
        <dsp:cNvPr id="0" name=""/>
        <dsp:cNvSpPr/>
      </dsp:nvSpPr>
      <dsp:spPr>
        <a:xfrm>
          <a:off x="3132202" y="667939"/>
          <a:ext cx="957559" cy="1980702"/>
        </a:xfrm>
        <a:custGeom>
          <a:avLst/>
          <a:gdLst/>
          <a:ahLst/>
          <a:cxnLst/>
          <a:rect l="0" t="0" r="0" b="0"/>
          <a:pathLst>
            <a:path>
              <a:moveTo>
                <a:pt x="0" y="1980702"/>
              </a:moveTo>
              <a:lnTo>
                <a:pt x="478779" y="1980702"/>
              </a:lnTo>
              <a:lnTo>
                <a:pt x="478779" y="0"/>
              </a:lnTo>
              <a:lnTo>
                <a:pt x="957559" y="0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3555981" y="1603289"/>
        <a:ext cx="110001" cy="110001"/>
      </dsp:txXfrm>
    </dsp:sp>
    <dsp:sp modelId="{34CD8D09-FC53-4852-87AF-71BCB1FB8DD8}">
      <dsp:nvSpPr>
        <dsp:cNvPr id="0" name=""/>
        <dsp:cNvSpPr/>
      </dsp:nvSpPr>
      <dsp:spPr>
        <a:xfrm>
          <a:off x="0" y="837069"/>
          <a:ext cx="2641260" cy="3623143"/>
        </a:xfrm>
        <a:prstGeom prst="rect">
          <a:avLst/>
        </a:prstGeom>
        <a:noFill/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2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Все страхователи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независимо  от численности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должны</a:t>
          </a:r>
          <a:r>
            <a:rPr lang="ru-RU" sz="2000" b="0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представлять в Региональное отделение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пакет документов с описью, только на бумажном носителе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по </a:t>
          </a:r>
          <a:r>
            <a:rPr lang="en-US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5</a:t>
          </a:r>
          <a:r>
            <a:rPr lang="ru-RU" sz="20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 видам расходов</a:t>
          </a:r>
          <a:r>
            <a:rPr lang="ru-RU" sz="18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: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u="sng" kern="1200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837069"/>
        <a:ext cx="2641260" cy="3623143"/>
      </dsp:txXfrm>
    </dsp:sp>
    <dsp:sp modelId="{354A4462-5568-401B-91AE-7791F6756AEF}">
      <dsp:nvSpPr>
        <dsp:cNvPr id="0" name=""/>
        <dsp:cNvSpPr/>
      </dsp:nvSpPr>
      <dsp:spPr>
        <a:xfrm>
          <a:off x="4089761" y="318239"/>
          <a:ext cx="3213657" cy="699398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Оплата 4-х доп. дней по уходу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 ребенком-инвалидом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089761" y="318239"/>
        <a:ext cx="3213657" cy="699398"/>
      </dsp:txXfrm>
    </dsp:sp>
    <dsp:sp modelId="{8FB190B1-08D5-4084-A2D8-F98C37655A15}">
      <dsp:nvSpPr>
        <dsp:cNvPr id="0" name=""/>
        <dsp:cNvSpPr/>
      </dsp:nvSpPr>
      <dsp:spPr>
        <a:xfrm>
          <a:off x="4089761" y="1192488"/>
          <a:ext cx="3121873" cy="699398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Пособие на погребение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4089761" y="1192488"/>
        <a:ext cx="3121873" cy="699398"/>
      </dsp:txXfrm>
    </dsp:sp>
    <dsp:sp modelId="{6910A701-0102-4A2D-976A-D477BAC627D4}">
      <dsp:nvSpPr>
        <dsp:cNvPr id="0" name=""/>
        <dsp:cNvSpPr/>
      </dsp:nvSpPr>
      <dsp:spPr>
        <a:xfrm>
          <a:off x="4089761" y="2066736"/>
          <a:ext cx="3121873" cy="699398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Возмещение расходов на предупредительные меры по сокращения травматизма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4089761" y="2066736"/>
        <a:ext cx="3121873" cy="699398"/>
      </dsp:txXfrm>
    </dsp:sp>
    <dsp:sp modelId="{1F9FDD26-0018-44FB-8F9B-90F6270FF16C}">
      <dsp:nvSpPr>
        <dsp:cNvPr id="0" name=""/>
        <dsp:cNvSpPr/>
      </dsp:nvSpPr>
      <dsp:spPr>
        <a:xfrm>
          <a:off x="4083384" y="2940984"/>
          <a:ext cx="3247241" cy="979095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Оплата отпуска (сверх ежегодного оплачиваемого отпуска)  на весь период лечения и проезда к месту лечения и обратно </a:t>
          </a:r>
          <a:endParaRPr lang="ru-RU" sz="16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083384" y="2940984"/>
        <a:ext cx="3247241" cy="979095"/>
      </dsp:txXfrm>
    </dsp:sp>
    <dsp:sp modelId="{C5D1EAC3-DB86-4D6D-A68A-3237F106110E}">
      <dsp:nvSpPr>
        <dsp:cNvPr id="0" name=""/>
        <dsp:cNvSpPr/>
      </dsp:nvSpPr>
      <dsp:spPr>
        <a:xfrm>
          <a:off x="4089761" y="4094929"/>
          <a:ext cx="3213336" cy="699398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Пособие по временной нетрудоспособности (НС)</a:t>
          </a:r>
          <a:endParaRPr lang="ru-RU" sz="16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089761" y="4094929"/>
        <a:ext cx="3213336" cy="69939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336788-E64C-4139-8B35-F239CA6A5403}">
      <dsp:nvSpPr>
        <dsp:cNvPr id="0" name=""/>
        <dsp:cNvSpPr/>
      </dsp:nvSpPr>
      <dsp:spPr>
        <a:xfrm>
          <a:off x="5796510" y="2087786"/>
          <a:ext cx="1783556" cy="2307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010"/>
              </a:lnTo>
              <a:lnTo>
                <a:pt x="1783556" y="143010"/>
              </a:lnTo>
              <a:lnTo>
                <a:pt x="1783556" y="23070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B848BD-D958-4810-87B0-E8B8A0F688C0}">
      <dsp:nvSpPr>
        <dsp:cNvPr id="0" name=""/>
        <dsp:cNvSpPr/>
      </dsp:nvSpPr>
      <dsp:spPr>
        <a:xfrm>
          <a:off x="4802083" y="4170608"/>
          <a:ext cx="193670" cy="318477"/>
        </a:xfrm>
        <a:custGeom>
          <a:avLst/>
          <a:gdLst/>
          <a:ahLst/>
          <a:cxnLst/>
          <a:rect l="0" t="0" r="0" b="0"/>
          <a:pathLst>
            <a:path>
              <a:moveTo>
                <a:pt x="193670" y="0"/>
              </a:moveTo>
              <a:lnTo>
                <a:pt x="0" y="31847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1A4F9E-DF2B-4349-B60C-956683932B94}">
      <dsp:nvSpPr>
        <dsp:cNvPr id="0" name=""/>
        <dsp:cNvSpPr/>
      </dsp:nvSpPr>
      <dsp:spPr>
        <a:xfrm>
          <a:off x="5652559" y="3562698"/>
          <a:ext cx="146630" cy="1903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602"/>
              </a:lnTo>
              <a:lnTo>
                <a:pt x="146630" y="102602"/>
              </a:lnTo>
              <a:lnTo>
                <a:pt x="146630" y="19030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A27744-57A6-4288-80B6-2CC36AB3341B}">
      <dsp:nvSpPr>
        <dsp:cNvPr id="0" name=""/>
        <dsp:cNvSpPr/>
      </dsp:nvSpPr>
      <dsp:spPr>
        <a:xfrm>
          <a:off x="5565178" y="2811565"/>
          <a:ext cx="91440" cy="1297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061"/>
              </a:lnTo>
              <a:lnTo>
                <a:pt x="87380" y="42061"/>
              </a:lnTo>
              <a:lnTo>
                <a:pt x="87380" y="12975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CFB62F-F075-4A98-957A-7996BC8CCDFF}">
      <dsp:nvSpPr>
        <dsp:cNvPr id="0" name=""/>
        <dsp:cNvSpPr/>
      </dsp:nvSpPr>
      <dsp:spPr>
        <a:xfrm>
          <a:off x="5610898" y="2087786"/>
          <a:ext cx="185611" cy="231919"/>
        </a:xfrm>
        <a:custGeom>
          <a:avLst/>
          <a:gdLst/>
          <a:ahLst/>
          <a:cxnLst/>
          <a:rect l="0" t="0" r="0" b="0"/>
          <a:pathLst>
            <a:path>
              <a:moveTo>
                <a:pt x="185611" y="0"/>
              </a:moveTo>
              <a:lnTo>
                <a:pt x="185611" y="144221"/>
              </a:lnTo>
              <a:lnTo>
                <a:pt x="0" y="144221"/>
              </a:lnTo>
              <a:lnTo>
                <a:pt x="0" y="23191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D8A103-A287-4B9D-B64F-316F51E690F3}">
      <dsp:nvSpPr>
        <dsp:cNvPr id="0" name=""/>
        <dsp:cNvSpPr/>
      </dsp:nvSpPr>
      <dsp:spPr>
        <a:xfrm>
          <a:off x="2621902" y="3009504"/>
          <a:ext cx="91440" cy="712978"/>
        </a:xfrm>
        <a:custGeom>
          <a:avLst/>
          <a:gdLst/>
          <a:ahLst/>
          <a:cxnLst/>
          <a:rect l="0" t="0" r="0" b="0"/>
          <a:pathLst>
            <a:path>
              <a:moveTo>
                <a:pt x="103102" y="0"/>
              </a:moveTo>
              <a:lnTo>
                <a:pt x="45720" y="7129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5CEBBA-0FDF-44BC-A6B5-63B8B5470A76}">
      <dsp:nvSpPr>
        <dsp:cNvPr id="0" name=""/>
        <dsp:cNvSpPr/>
      </dsp:nvSpPr>
      <dsp:spPr>
        <a:xfrm>
          <a:off x="3393951" y="2087786"/>
          <a:ext cx="2402559" cy="252841"/>
        </a:xfrm>
        <a:custGeom>
          <a:avLst/>
          <a:gdLst/>
          <a:ahLst/>
          <a:cxnLst/>
          <a:rect l="0" t="0" r="0" b="0"/>
          <a:pathLst>
            <a:path>
              <a:moveTo>
                <a:pt x="2402559" y="0"/>
              </a:moveTo>
              <a:lnTo>
                <a:pt x="2402559" y="165143"/>
              </a:lnTo>
              <a:lnTo>
                <a:pt x="0" y="165143"/>
              </a:lnTo>
              <a:lnTo>
                <a:pt x="0" y="25284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BADCC-4E27-44C3-A66F-610381375E67}">
      <dsp:nvSpPr>
        <dsp:cNvPr id="0" name=""/>
        <dsp:cNvSpPr/>
      </dsp:nvSpPr>
      <dsp:spPr>
        <a:xfrm>
          <a:off x="3850316" y="1529839"/>
          <a:ext cx="1946194" cy="2853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7608"/>
              </a:lnTo>
              <a:lnTo>
                <a:pt x="1946194" y="197608"/>
              </a:lnTo>
              <a:lnTo>
                <a:pt x="1946194" y="2853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FC6150-233A-4FA3-8EBC-55142BB335DF}">
      <dsp:nvSpPr>
        <dsp:cNvPr id="0" name=""/>
        <dsp:cNvSpPr/>
      </dsp:nvSpPr>
      <dsp:spPr>
        <a:xfrm>
          <a:off x="0" y="2603688"/>
          <a:ext cx="159201" cy="621947"/>
        </a:xfrm>
        <a:custGeom>
          <a:avLst/>
          <a:gdLst/>
          <a:ahLst/>
          <a:cxnLst/>
          <a:rect l="0" t="0" r="0" b="0"/>
          <a:pathLst>
            <a:path>
              <a:moveTo>
                <a:pt x="159201" y="0"/>
              </a:moveTo>
              <a:lnTo>
                <a:pt x="0" y="6219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50AAA7-3CFC-4B23-91AC-72FD59919059}">
      <dsp:nvSpPr>
        <dsp:cNvPr id="0" name=""/>
        <dsp:cNvSpPr/>
      </dsp:nvSpPr>
      <dsp:spPr>
        <a:xfrm>
          <a:off x="796005" y="2125864"/>
          <a:ext cx="158227" cy="112328"/>
        </a:xfrm>
        <a:custGeom>
          <a:avLst/>
          <a:gdLst/>
          <a:ahLst/>
          <a:cxnLst/>
          <a:rect l="0" t="0" r="0" b="0"/>
          <a:pathLst>
            <a:path>
              <a:moveTo>
                <a:pt x="158227" y="0"/>
              </a:moveTo>
              <a:lnTo>
                <a:pt x="158227" y="24630"/>
              </a:lnTo>
              <a:lnTo>
                <a:pt x="0" y="24630"/>
              </a:lnTo>
              <a:lnTo>
                <a:pt x="0" y="1123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2944F2-9DF7-4B10-A458-36E00D6E9668}">
      <dsp:nvSpPr>
        <dsp:cNvPr id="0" name=""/>
        <dsp:cNvSpPr/>
      </dsp:nvSpPr>
      <dsp:spPr>
        <a:xfrm>
          <a:off x="954232" y="1529839"/>
          <a:ext cx="2896083" cy="297367"/>
        </a:xfrm>
        <a:custGeom>
          <a:avLst/>
          <a:gdLst/>
          <a:ahLst/>
          <a:cxnLst/>
          <a:rect l="0" t="0" r="0" b="0"/>
          <a:pathLst>
            <a:path>
              <a:moveTo>
                <a:pt x="2896083" y="0"/>
              </a:moveTo>
              <a:lnTo>
                <a:pt x="2896083" y="209669"/>
              </a:lnTo>
              <a:lnTo>
                <a:pt x="0" y="209669"/>
              </a:lnTo>
              <a:lnTo>
                <a:pt x="0" y="29736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45635E-34F3-4D97-AF84-B29D38546CFB}">
      <dsp:nvSpPr>
        <dsp:cNvPr id="0" name=""/>
        <dsp:cNvSpPr/>
      </dsp:nvSpPr>
      <dsp:spPr>
        <a:xfrm>
          <a:off x="3769909" y="779684"/>
          <a:ext cx="91440" cy="14850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0811"/>
              </a:lnTo>
              <a:lnTo>
                <a:pt x="80406" y="60811"/>
              </a:lnTo>
              <a:lnTo>
                <a:pt x="80406" y="1485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DB83D6-A665-48CB-A54E-FE8D6791152C}">
      <dsp:nvSpPr>
        <dsp:cNvPr id="0" name=""/>
        <dsp:cNvSpPr/>
      </dsp:nvSpPr>
      <dsp:spPr>
        <a:xfrm>
          <a:off x="777425" y="0"/>
          <a:ext cx="6076406" cy="7796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Застрахованный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Заявление и документы, необходимые для назначения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 и выплаты пособия</a:t>
          </a:r>
          <a:endParaRPr lang="ru-RU" sz="1100" kern="1200" dirty="0"/>
        </a:p>
      </dsp:txBody>
      <dsp:txXfrm>
        <a:off x="777425" y="0"/>
        <a:ext cx="6076406" cy="779684"/>
      </dsp:txXfrm>
    </dsp:sp>
    <dsp:sp modelId="{0D27E906-B2A7-455A-A7DF-B9362C854D06}">
      <dsp:nvSpPr>
        <dsp:cNvPr id="0" name=""/>
        <dsp:cNvSpPr/>
      </dsp:nvSpPr>
      <dsp:spPr>
        <a:xfrm>
          <a:off x="779376" y="928194"/>
          <a:ext cx="6141879" cy="6016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/>
            <a:t>Страхователь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/>
            <a:t>Заявления, документы, необходимые для назначения и выплаты пособия и опись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/>
            <a:t>или электронный реестр сведений</a:t>
          </a:r>
        </a:p>
      </dsp:txBody>
      <dsp:txXfrm>
        <a:off x="779376" y="928194"/>
        <a:ext cx="6141879" cy="601645"/>
      </dsp:txXfrm>
    </dsp:sp>
    <dsp:sp modelId="{71F7F79C-6CE2-4978-8922-F0A589D3EFB8}">
      <dsp:nvSpPr>
        <dsp:cNvPr id="0" name=""/>
        <dsp:cNvSpPr/>
      </dsp:nvSpPr>
      <dsp:spPr>
        <a:xfrm>
          <a:off x="0" y="1827206"/>
          <a:ext cx="1908465" cy="29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Документы представлены не в полном объеме</a:t>
          </a:r>
          <a:endParaRPr lang="ru-RU" sz="1100" b="1" kern="1200" dirty="0"/>
        </a:p>
      </dsp:txBody>
      <dsp:txXfrm>
        <a:off x="0" y="1827206"/>
        <a:ext cx="1908465" cy="298657"/>
      </dsp:txXfrm>
    </dsp:sp>
    <dsp:sp modelId="{29CDAD0A-738C-4C3E-B34F-3C9781146730}">
      <dsp:nvSpPr>
        <dsp:cNvPr id="0" name=""/>
        <dsp:cNvSpPr/>
      </dsp:nvSpPr>
      <dsp:spPr>
        <a:xfrm>
          <a:off x="0" y="2238192"/>
          <a:ext cx="1592010" cy="3654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Извещение</a:t>
          </a:r>
          <a:endParaRPr lang="ru-RU" sz="1200" kern="1200" dirty="0"/>
        </a:p>
      </dsp:txBody>
      <dsp:txXfrm>
        <a:off x="0" y="2238192"/>
        <a:ext cx="1592010" cy="365495"/>
      </dsp:txXfrm>
    </dsp:sp>
    <dsp:sp modelId="{32D2945E-2EEE-454F-9087-1937DA58E80B}">
      <dsp:nvSpPr>
        <dsp:cNvPr id="0" name=""/>
        <dsp:cNvSpPr/>
      </dsp:nvSpPr>
      <dsp:spPr>
        <a:xfrm>
          <a:off x="0" y="2801092"/>
          <a:ext cx="1591859" cy="8490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Страхователь предоставляет недостающие документы</a:t>
          </a:r>
          <a:endParaRPr lang="ru-RU" sz="1200" kern="1200" dirty="0"/>
        </a:p>
      </dsp:txBody>
      <dsp:txXfrm>
        <a:off x="0" y="2801092"/>
        <a:ext cx="1591859" cy="849087"/>
      </dsp:txXfrm>
    </dsp:sp>
    <dsp:sp modelId="{7327FF0E-409E-46E1-A540-A0C4D10EC2A6}">
      <dsp:nvSpPr>
        <dsp:cNvPr id="0" name=""/>
        <dsp:cNvSpPr/>
      </dsp:nvSpPr>
      <dsp:spPr>
        <a:xfrm>
          <a:off x="4456155" y="1815146"/>
          <a:ext cx="2680709" cy="2726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Документы представлены в полном объеме</a:t>
          </a:r>
          <a:endParaRPr lang="ru-RU" sz="1100" b="1" kern="1200" dirty="0"/>
        </a:p>
      </dsp:txBody>
      <dsp:txXfrm>
        <a:off x="4456155" y="1815146"/>
        <a:ext cx="2680709" cy="272640"/>
      </dsp:txXfrm>
    </dsp:sp>
    <dsp:sp modelId="{C8DF8BD5-6DCD-480D-8322-90D7CED35939}">
      <dsp:nvSpPr>
        <dsp:cNvPr id="0" name=""/>
        <dsp:cNvSpPr/>
      </dsp:nvSpPr>
      <dsp:spPr>
        <a:xfrm>
          <a:off x="2557767" y="2340628"/>
          <a:ext cx="1672366" cy="6688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Документы представлены с нарушением</a:t>
          </a:r>
          <a:endParaRPr lang="ru-RU" sz="1200" kern="1200" dirty="0"/>
        </a:p>
      </dsp:txBody>
      <dsp:txXfrm>
        <a:off x="2557767" y="2340628"/>
        <a:ext cx="1672366" cy="668876"/>
      </dsp:txXfrm>
    </dsp:sp>
    <dsp:sp modelId="{7E34A16A-72B4-46F1-B4F9-2DADA73AD0B4}">
      <dsp:nvSpPr>
        <dsp:cNvPr id="0" name=""/>
        <dsp:cNvSpPr/>
      </dsp:nvSpPr>
      <dsp:spPr>
        <a:xfrm>
          <a:off x="2667622" y="3303639"/>
          <a:ext cx="1688486" cy="8376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Решение об отказе (направляется страхователю в течение 2 рабочих дней)</a:t>
          </a:r>
          <a:endParaRPr lang="ru-RU" sz="1200" kern="1200" dirty="0"/>
        </a:p>
      </dsp:txBody>
      <dsp:txXfrm>
        <a:off x="2667622" y="3303639"/>
        <a:ext cx="1688486" cy="837686"/>
      </dsp:txXfrm>
    </dsp:sp>
    <dsp:sp modelId="{B430E113-709D-4684-B986-A202EEA35882}">
      <dsp:nvSpPr>
        <dsp:cNvPr id="0" name=""/>
        <dsp:cNvSpPr/>
      </dsp:nvSpPr>
      <dsp:spPr>
        <a:xfrm>
          <a:off x="4643222" y="2319705"/>
          <a:ext cx="1935351" cy="4918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Листок нетрудоспособности оформлен с нарушением</a:t>
          </a:r>
          <a:endParaRPr lang="ru-RU" sz="1200" kern="1200" dirty="0"/>
        </a:p>
      </dsp:txBody>
      <dsp:txXfrm>
        <a:off x="4643222" y="2319705"/>
        <a:ext cx="1935351" cy="491860"/>
      </dsp:txXfrm>
    </dsp:sp>
    <dsp:sp modelId="{89C071EB-99E8-4485-93AC-ADB5BD3A4412}">
      <dsp:nvSpPr>
        <dsp:cNvPr id="0" name=""/>
        <dsp:cNvSpPr/>
      </dsp:nvSpPr>
      <dsp:spPr>
        <a:xfrm>
          <a:off x="4608511" y="2941325"/>
          <a:ext cx="2088096" cy="6213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Извещение и листок нетрудоспособности для исправления</a:t>
          </a:r>
          <a:endParaRPr lang="ru-RU" sz="1200" kern="1200" dirty="0"/>
        </a:p>
      </dsp:txBody>
      <dsp:txXfrm>
        <a:off x="4608511" y="2941325"/>
        <a:ext cx="2088096" cy="621373"/>
      </dsp:txXfrm>
    </dsp:sp>
    <dsp:sp modelId="{8E5B7DAC-1FAE-4847-A003-E24E9EFD0C9C}">
      <dsp:nvSpPr>
        <dsp:cNvPr id="0" name=""/>
        <dsp:cNvSpPr/>
      </dsp:nvSpPr>
      <dsp:spPr>
        <a:xfrm>
          <a:off x="4794894" y="3752999"/>
          <a:ext cx="2008591" cy="41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Исправленный листок нетрудоспособности</a:t>
          </a:r>
          <a:endParaRPr lang="ru-RU" sz="1200" kern="1200" dirty="0"/>
        </a:p>
      </dsp:txBody>
      <dsp:txXfrm>
        <a:off x="4794894" y="3752999"/>
        <a:ext cx="2008591" cy="417609"/>
      </dsp:txXfrm>
    </dsp:sp>
    <dsp:sp modelId="{499F4C6D-37D7-473A-BEF6-E05107EFE615}">
      <dsp:nvSpPr>
        <dsp:cNvPr id="0" name=""/>
        <dsp:cNvSpPr/>
      </dsp:nvSpPr>
      <dsp:spPr>
        <a:xfrm>
          <a:off x="4802083" y="4308628"/>
          <a:ext cx="2131953" cy="3609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Решение о назначении и выплате пособия</a:t>
          </a:r>
          <a:endParaRPr lang="ru-RU" sz="1200" kern="1200" dirty="0"/>
        </a:p>
      </dsp:txBody>
      <dsp:txXfrm>
        <a:off x="4802083" y="4308628"/>
        <a:ext cx="2131953" cy="360914"/>
      </dsp:txXfrm>
    </dsp:sp>
    <dsp:sp modelId="{165EBD3D-8EA5-4283-BB49-510FAF3A22AE}">
      <dsp:nvSpPr>
        <dsp:cNvPr id="0" name=""/>
        <dsp:cNvSpPr/>
      </dsp:nvSpPr>
      <dsp:spPr>
        <a:xfrm>
          <a:off x="6879214" y="2318494"/>
          <a:ext cx="1401705" cy="9386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Решение о назначении и выплате пособия и выплата пособия</a:t>
          </a:r>
          <a:endParaRPr lang="ru-RU" sz="1200" kern="1200" dirty="0"/>
        </a:p>
      </dsp:txBody>
      <dsp:txXfrm>
        <a:off x="6879214" y="2318494"/>
        <a:ext cx="1401705" cy="93866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46EDF9-C32D-4D26-9CD7-1CA30C36A8D0}">
      <dsp:nvSpPr>
        <dsp:cNvPr id="0" name=""/>
        <dsp:cNvSpPr/>
      </dsp:nvSpPr>
      <dsp:spPr>
        <a:xfrm>
          <a:off x="0" y="253875"/>
          <a:ext cx="8064896" cy="466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5926" tIns="166624" rIns="625926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После получения полного пакета документов</a:t>
          </a:r>
          <a:endParaRPr lang="ru-RU" sz="1400" kern="1200" dirty="0"/>
        </a:p>
      </dsp:txBody>
      <dsp:txXfrm>
        <a:off x="0" y="253875"/>
        <a:ext cx="8064896" cy="466200"/>
      </dsp:txXfrm>
    </dsp:sp>
    <dsp:sp modelId="{8C732B90-B68D-467F-BE56-7C5084AB0CBA}">
      <dsp:nvSpPr>
        <dsp:cNvPr id="0" name=""/>
        <dsp:cNvSpPr/>
      </dsp:nvSpPr>
      <dsp:spPr>
        <a:xfrm>
          <a:off x="403244" y="135795"/>
          <a:ext cx="5645427" cy="236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10 календарных дней (п. 9 Положения по ОСС)</a:t>
          </a:r>
          <a:endParaRPr lang="ru-RU" sz="1400" kern="1200" dirty="0"/>
        </a:p>
      </dsp:txBody>
      <dsp:txXfrm>
        <a:off x="414772" y="147323"/>
        <a:ext cx="5622371" cy="213104"/>
      </dsp:txXfrm>
    </dsp:sp>
    <dsp:sp modelId="{960819CE-300B-4215-96B9-53F8CF00ECBD}">
      <dsp:nvSpPr>
        <dsp:cNvPr id="0" name=""/>
        <dsp:cNvSpPr/>
      </dsp:nvSpPr>
      <dsp:spPr>
        <a:xfrm>
          <a:off x="0" y="881355"/>
          <a:ext cx="8064896" cy="466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5926" tIns="166624" rIns="625926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После исправления листка нетрудоспособности</a:t>
          </a:r>
          <a:endParaRPr lang="ru-RU" sz="1400" kern="1200" dirty="0"/>
        </a:p>
      </dsp:txBody>
      <dsp:txXfrm>
        <a:off x="0" y="881355"/>
        <a:ext cx="8064896" cy="466200"/>
      </dsp:txXfrm>
    </dsp:sp>
    <dsp:sp modelId="{E448CCFF-9DAA-4439-A42D-B71122B7BB2C}">
      <dsp:nvSpPr>
        <dsp:cNvPr id="0" name=""/>
        <dsp:cNvSpPr/>
      </dsp:nvSpPr>
      <dsp:spPr>
        <a:xfrm>
          <a:off x="403244" y="763275"/>
          <a:ext cx="5645427" cy="236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3 рабочих дня (п. 8 Положения по ОСС)</a:t>
          </a:r>
          <a:endParaRPr lang="ru-RU" sz="1400" kern="1200" dirty="0"/>
        </a:p>
      </dsp:txBody>
      <dsp:txXfrm>
        <a:off x="414772" y="774803"/>
        <a:ext cx="5622371" cy="213104"/>
      </dsp:txXfrm>
    </dsp:sp>
    <dsp:sp modelId="{D2D839BF-B5F6-4174-9FEF-1AC99840063E}">
      <dsp:nvSpPr>
        <dsp:cNvPr id="0" name=""/>
        <dsp:cNvSpPr/>
      </dsp:nvSpPr>
      <dsp:spPr>
        <a:xfrm>
          <a:off x="0" y="1508835"/>
          <a:ext cx="8064896" cy="466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5926" tIns="166624" rIns="625926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Ежемесячное пособие по уходу за ребенком</a:t>
          </a:r>
          <a:endParaRPr lang="ru-RU" sz="1400" kern="1200" dirty="0"/>
        </a:p>
      </dsp:txBody>
      <dsp:txXfrm>
        <a:off x="0" y="1508835"/>
        <a:ext cx="8064896" cy="466200"/>
      </dsp:txXfrm>
    </dsp:sp>
    <dsp:sp modelId="{46A33BDF-6182-4DBE-91BA-32CA73588FF6}">
      <dsp:nvSpPr>
        <dsp:cNvPr id="0" name=""/>
        <dsp:cNvSpPr/>
      </dsp:nvSpPr>
      <dsp:spPr>
        <a:xfrm>
          <a:off x="403244" y="1390755"/>
          <a:ext cx="5645427" cy="236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 1 по 15 число следующего месяца (п. 9 Положения по ОСС)</a:t>
          </a:r>
          <a:endParaRPr lang="ru-RU" sz="1400" kern="1200" dirty="0"/>
        </a:p>
      </dsp:txBody>
      <dsp:txXfrm>
        <a:off x="414772" y="1402283"/>
        <a:ext cx="5622371" cy="213104"/>
      </dsp:txXfrm>
    </dsp:sp>
    <dsp:sp modelId="{13E95D7B-560F-454C-98C2-910085279D76}">
      <dsp:nvSpPr>
        <dsp:cNvPr id="0" name=""/>
        <dsp:cNvSpPr/>
      </dsp:nvSpPr>
      <dsp:spPr>
        <a:xfrm>
          <a:off x="0" y="2136316"/>
          <a:ext cx="8064896" cy="466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5926" tIns="166624" rIns="625926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Оплата дополнительного отпуска пострадавшему на производстве</a:t>
          </a:r>
          <a:endParaRPr lang="ru-RU" sz="1400" kern="1200" dirty="0"/>
        </a:p>
      </dsp:txBody>
      <dsp:txXfrm>
        <a:off x="0" y="2136316"/>
        <a:ext cx="8064896" cy="466200"/>
      </dsp:txXfrm>
    </dsp:sp>
    <dsp:sp modelId="{9CA283C3-199A-449F-8468-06454BB0697B}">
      <dsp:nvSpPr>
        <dsp:cNvPr id="0" name=""/>
        <dsp:cNvSpPr/>
      </dsp:nvSpPr>
      <dsp:spPr>
        <a:xfrm>
          <a:off x="403244" y="2018236"/>
          <a:ext cx="5645427" cy="236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10 рабочих дней (п. 7 Положения по НС)</a:t>
          </a:r>
          <a:endParaRPr lang="ru-RU" sz="1400" kern="1200" dirty="0"/>
        </a:p>
      </dsp:txBody>
      <dsp:txXfrm>
        <a:off x="414772" y="2029764"/>
        <a:ext cx="5622371" cy="213104"/>
      </dsp:txXfrm>
    </dsp:sp>
    <dsp:sp modelId="{4127472F-6DFC-4D0C-9C4F-CEC106810F85}">
      <dsp:nvSpPr>
        <dsp:cNvPr id="0" name=""/>
        <dsp:cNvSpPr/>
      </dsp:nvSpPr>
      <dsp:spPr>
        <a:xfrm>
          <a:off x="0" y="2763796"/>
          <a:ext cx="8064896" cy="667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5926" tIns="166624" rIns="625926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0" kern="1200" dirty="0" smtClean="0">
              <a:latin typeface="Times New Roman" pitchFamily="18" charset="0"/>
              <a:cs typeface="Times New Roman" pitchFamily="18" charset="0"/>
            </a:rPr>
            <a:t>Пособие на погребение  (п. 10 Положения по ОСС)</a:t>
          </a:r>
          <a:endParaRPr lang="ru-RU" sz="1400" i="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0" kern="1200" dirty="0" smtClean="0">
              <a:latin typeface="Times New Roman" pitchFamily="18" charset="0"/>
              <a:cs typeface="Times New Roman" pitchFamily="18" charset="0"/>
            </a:rPr>
            <a:t>Оплата </a:t>
          </a:r>
          <a:r>
            <a:rPr lang="ru-RU" sz="1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4-х доп. дней по уходу за ребенком-инвалидом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(п. 11 Положения по ОСС)</a:t>
          </a:r>
          <a:endParaRPr lang="ru-RU" sz="14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763796"/>
        <a:ext cx="8064896" cy="667800"/>
      </dsp:txXfrm>
    </dsp:sp>
    <dsp:sp modelId="{66E9C64F-A5C4-4E48-A12E-1E90CA5B9168}">
      <dsp:nvSpPr>
        <dsp:cNvPr id="0" name=""/>
        <dsp:cNvSpPr/>
      </dsp:nvSpPr>
      <dsp:spPr>
        <a:xfrm>
          <a:off x="403244" y="2645716"/>
          <a:ext cx="5645427" cy="236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12 рабочих дней</a:t>
          </a:r>
          <a:endParaRPr lang="ru-RU" sz="1400" kern="1200" dirty="0"/>
        </a:p>
      </dsp:txBody>
      <dsp:txXfrm>
        <a:off x="414772" y="2657244"/>
        <a:ext cx="5622371" cy="213104"/>
      </dsp:txXfrm>
    </dsp:sp>
    <dsp:sp modelId="{F25CDB6C-30C9-4586-B6C1-12CA05C5C6F8}">
      <dsp:nvSpPr>
        <dsp:cNvPr id="0" name=""/>
        <dsp:cNvSpPr/>
      </dsp:nvSpPr>
      <dsp:spPr>
        <a:xfrm>
          <a:off x="0" y="3592876"/>
          <a:ext cx="8064896" cy="667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5926" tIns="166624" rIns="625926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дополнительные расходы страхователя на выплату пособия по временной нетрудоспособности за счет межбюджетных трансфертов  (п. 8 Положения по ОСС)</a:t>
          </a:r>
          <a:endParaRPr lang="ru-RU" sz="1400" kern="1200" dirty="0"/>
        </a:p>
      </dsp:txBody>
      <dsp:txXfrm>
        <a:off x="0" y="3592876"/>
        <a:ext cx="8064896" cy="667800"/>
      </dsp:txXfrm>
    </dsp:sp>
    <dsp:sp modelId="{A9B0BA4B-1700-4110-A12A-C792B3B88BB4}">
      <dsp:nvSpPr>
        <dsp:cNvPr id="0" name=""/>
        <dsp:cNvSpPr/>
      </dsp:nvSpPr>
      <dsp:spPr>
        <a:xfrm>
          <a:off x="403244" y="3474796"/>
          <a:ext cx="5645427" cy="236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10 календ. дней - принятие решения, 2 раб. дня на перечисление </a:t>
          </a:r>
          <a:endParaRPr lang="ru-RU" sz="1400" kern="1200" dirty="0"/>
        </a:p>
      </dsp:txBody>
      <dsp:txXfrm>
        <a:off x="414772" y="3486324"/>
        <a:ext cx="5622371" cy="213104"/>
      </dsp:txXfrm>
    </dsp:sp>
    <dsp:sp modelId="{25C47E7D-5A21-40BE-9645-E97A1027451D}">
      <dsp:nvSpPr>
        <dsp:cNvPr id="0" name=""/>
        <dsp:cNvSpPr/>
      </dsp:nvSpPr>
      <dsp:spPr>
        <a:xfrm>
          <a:off x="0" y="4421956"/>
          <a:ext cx="8064896" cy="642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5926" tIns="166624" rIns="625926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Предупредительные меры по сокращению травматизма </a:t>
          </a:r>
          <a:r>
            <a:rPr lang="ru-RU" sz="1400" b="0" i="0" kern="1200" dirty="0" smtClean="0">
              <a:latin typeface="Times New Roman" pitchFamily="18" charset="0"/>
              <a:cs typeface="Times New Roman" pitchFamily="18" charset="0"/>
            </a:rPr>
            <a:t>(п. 4 Положения по  пред. мерам)</a:t>
          </a:r>
          <a:endParaRPr lang="ru-RU" sz="1400" b="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421956"/>
        <a:ext cx="8064896" cy="642600"/>
      </dsp:txXfrm>
    </dsp:sp>
    <dsp:sp modelId="{276E1375-E562-45EE-B8B1-9454F58028E9}">
      <dsp:nvSpPr>
        <dsp:cNvPr id="0" name=""/>
        <dsp:cNvSpPr/>
      </dsp:nvSpPr>
      <dsp:spPr>
        <a:xfrm>
          <a:off x="403244" y="4303876"/>
          <a:ext cx="5645427" cy="236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5 рабочих дней</a:t>
          </a:r>
          <a:endParaRPr lang="ru-RU" sz="1400" kern="1200" dirty="0"/>
        </a:p>
      </dsp:txBody>
      <dsp:txXfrm>
        <a:off x="414772" y="4315404"/>
        <a:ext cx="5622371" cy="2131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5288" cy="495300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35400" y="0"/>
            <a:ext cx="2935288" cy="495300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8A15C011-66E9-415B-BB84-4799CD89B255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07525"/>
            <a:ext cx="2935288" cy="495300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35400" y="9407525"/>
            <a:ext cx="2935288" cy="495300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B3F8C5B9-77E0-45EA-9D0F-5D6731611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04386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35076" cy="495221"/>
          </a:xfrm>
          <a:prstGeom prst="rect">
            <a:avLst/>
          </a:prstGeom>
        </p:spPr>
        <p:txBody>
          <a:bodyPr vert="horz" lIns="91416" tIns="45708" rIns="91416" bIns="4570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5612" y="1"/>
            <a:ext cx="2935076" cy="495221"/>
          </a:xfrm>
          <a:prstGeom prst="rect">
            <a:avLst/>
          </a:prstGeom>
        </p:spPr>
        <p:txBody>
          <a:bodyPr vert="horz" lIns="91416" tIns="45708" rIns="91416" bIns="45708" rtlCol="0"/>
          <a:lstStyle>
            <a:lvl1pPr algn="r">
              <a:defRPr sz="1200"/>
            </a:lvl1pPr>
          </a:lstStyle>
          <a:p>
            <a:fld id="{E9235631-37B0-4A82-8F89-926027194E7B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6" tIns="45708" rIns="91416" bIns="457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594" y="4704597"/>
            <a:ext cx="5419090" cy="4456986"/>
          </a:xfrm>
          <a:prstGeom prst="rect">
            <a:avLst/>
          </a:prstGeom>
        </p:spPr>
        <p:txBody>
          <a:bodyPr vert="horz" lIns="91416" tIns="45708" rIns="91416" bIns="457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07608"/>
            <a:ext cx="2935076" cy="495221"/>
          </a:xfrm>
          <a:prstGeom prst="rect">
            <a:avLst/>
          </a:prstGeom>
        </p:spPr>
        <p:txBody>
          <a:bodyPr vert="horz" lIns="91416" tIns="45708" rIns="91416" bIns="4570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5612" y="9407608"/>
            <a:ext cx="2935076" cy="495221"/>
          </a:xfrm>
          <a:prstGeom prst="rect">
            <a:avLst/>
          </a:prstGeom>
        </p:spPr>
        <p:txBody>
          <a:bodyPr vert="horz" lIns="91416" tIns="45708" rIns="91416" bIns="45708" rtlCol="0" anchor="b"/>
          <a:lstStyle>
            <a:lvl1pPr algn="r">
              <a:defRPr sz="1200"/>
            </a:lvl1pPr>
          </a:lstStyle>
          <a:p>
            <a:fld id="{1E3A6284-BD9D-4557-B64C-784A149C53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62773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A6284-BD9D-4557-B64C-784A149C5379}" type="slidenum">
              <a:rPr lang="ru-RU" smtClean="0"/>
              <a:t>1</a:t>
            </a:fld>
            <a:endParaRPr lang="ru-RU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013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836059" y="9406511"/>
            <a:ext cx="2934651" cy="49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05" tIns="46352" rIns="92705" bIns="46352" anchor="b"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lnSpc>
                <a:spcPts val="2413"/>
              </a:lnSpc>
              <a:spcBef>
                <a:spcPct val="50000"/>
              </a:spcBef>
              <a:spcAft>
                <a:spcPct val="0"/>
              </a:spcAft>
            </a:pPr>
            <a:fld id="{277D370A-DF50-46E1-8442-08561CBD6684}" type="slidenum">
              <a:rPr lang="ru-RU" altLang="ru-RU" sz="12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fontAlgn="base" hangingPunct="0">
                <a:lnSpc>
                  <a:spcPts val="2413"/>
                </a:lnSpc>
                <a:spcBef>
                  <a:spcPct val="50000"/>
                </a:spcBef>
                <a:spcAft>
                  <a:spcPct val="0"/>
                </a:spcAft>
              </a:pPr>
              <a:t>5</a:t>
            </a:fld>
            <a:endParaRPr lang="ru-RU" altLang="ru-RU" sz="12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710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1225" y="742950"/>
            <a:ext cx="4951413" cy="3714750"/>
          </a:xfrm>
          <a:ln/>
        </p:spPr>
      </p:sp>
      <p:sp>
        <p:nvSpPr>
          <p:cNvPr id="47108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05" tIns="46352" rIns="92705" bIns="46352"/>
          <a:lstStyle/>
          <a:p>
            <a:pPr>
              <a:spcBef>
                <a:spcPct val="0"/>
              </a:spcBef>
            </a:pPr>
            <a:r>
              <a:rPr lang="ru-RU" altLang="ru-RU" dirty="0" smtClean="0"/>
              <a:t>Начало, причины, цели, задачи</a:t>
            </a:r>
          </a:p>
        </p:txBody>
      </p:sp>
      <p:sp>
        <p:nvSpPr>
          <p:cNvPr id="47109" name="Номер слайда 3"/>
          <p:cNvSpPr txBox="1">
            <a:spLocks noGrp="1"/>
          </p:cNvSpPr>
          <p:nvPr/>
        </p:nvSpPr>
        <p:spPr bwMode="auto">
          <a:xfrm>
            <a:off x="3834490" y="9406511"/>
            <a:ext cx="2936220" cy="49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7" tIns="45509" rIns="91017" bIns="45509" anchor="b"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lnSpc>
                <a:spcPts val="2413"/>
              </a:lnSpc>
              <a:spcBef>
                <a:spcPct val="50000"/>
              </a:spcBef>
              <a:spcAft>
                <a:spcPct val="0"/>
              </a:spcAft>
            </a:pPr>
            <a:fld id="{A56CC024-1E12-40BC-B082-D1723070C7BF}" type="slidenum">
              <a:rPr lang="ru-RU" altLang="ru-RU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pPr algn="r" eaLnBrk="0" fontAlgn="base" hangingPunct="0">
                <a:lnSpc>
                  <a:spcPts val="2413"/>
                </a:lnSpc>
                <a:spcBef>
                  <a:spcPct val="50000"/>
                </a:spcBef>
                <a:spcAft>
                  <a:spcPct val="0"/>
                </a:spcAft>
              </a:pPr>
              <a:t>5</a:t>
            </a:fld>
            <a:endParaRPr lang="ru-RU" altLang="ru-RU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538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836059" y="9406511"/>
            <a:ext cx="2934651" cy="49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05" tIns="46352" rIns="92705" bIns="46352" anchor="b"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lnSpc>
                <a:spcPts val="2413"/>
              </a:lnSpc>
              <a:spcBef>
                <a:spcPct val="50000"/>
              </a:spcBef>
              <a:spcAft>
                <a:spcPct val="0"/>
              </a:spcAft>
            </a:pPr>
            <a:fld id="{277D370A-DF50-46E1-8442-08561CBD6684}" type="slidenum">
              <a:rPr lang="ru-RU" altLang="ru-RU" sz="12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fontAlgn="base" hangingPunct="0">
                <a:lnSpc>
                  <a:spcPts val="2413"/>
                </a:lnSpc>
                <a:spcBef>
                  <a:spcPct val="50000"/>
                </a:spcBef>
                <a:spcAft>
                  <a:spcPct val="0"/>
                </a:spcAft>
              </a:pPr>
              <a:t>6</a:t>
            </a:fld>
            <a:endParaRPr lang="ru-RU" altLang="ru-RU" sz="12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710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1225" y="742950"/>
            <a:ext cx="4951413" cy="3714750"/>
          </a:xfrm>
          <a:ln/>
        </p:spPr>
      </p:sp>
      <p:sp>
        <p:nvSpPr>
          <p:cNvPr id="47108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05" tIns="46352" rIns="92705" bIns="46352"/>
          <a:lstStyle/>
          <a:p>
            <a:pPr>
              <a:spcBef>
                <a:spcPct val="0"/>
              </a:spcBef>
            </a:pPr>
            <a:r>
              <a:rPr lang="ru-RU" altLang="ru-RU" dirty="0" smtClean="0"/>
              <a:t>Начало, причины, цели, задачи</a:t>
            </a:r>
          </a:p>
        </p:txBody>
      </p:sp>
      <p:sp>
        <p:nvSpPr>
          <p:cNvPr id="47109" name="Номер слайда 3"/>
          <p:cNvSpPr txBox="1">
            <a:spLocks noGrp="1"/>
          </p:cNvSpPr>
          <p:nvPr/>
        </p:nvSpPr>
        <p:spPr bwMode="auto">
          <a:xfrm>
            <a:off x="3834490" y="9406511"/>
            <a:ext cx="2936220" cy="49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7" tIns="45509" rIns="91017" bIns="45509" anchor="b"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lnSpc>
                <a:spcPts val="2413"/>
              </a:lnSpc>
              <a:spcBef>
                <a:spcPct val="50000"/>
              </a:spcBef>
              <a:spcAft>
                <a:spcPct val="0"/>
              </a:spcAft>
            </a:pPr>
            <a:fld id="{A56CC024-1E12-40BC-B082-D1723070C7BF}" type="slidenum">
              <a:rPr lang="ru-RU" altLang="ru-RU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pPr algn="r" eaLnBrk="0" fontAlgn="base" hangingPunct="0">
                <a:lnSpc>
                  <a:spcPts val="2413"/>
                </a:lnSpc>
                <a:spcBef>
                  <a:spcPct val="50000"/>
                </a:spcBef>
                <a:spcAft>
                  <a:spcPct val="0"/>
                </a:spcAft>
              </a:pPr>
              <a:t>6</a:t>
            </a:fld>
            <a:endParaRPr lang="ru-RU" altLang="ru-RU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358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C3F5B-7881-495A-95F9-8B1B40634D1F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845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E8004-592E-4497-BB08-9000613C1154}" type="datetime1">
              <a:rPr lang="ru-RU" smtClean="0"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BAD7A-AA8F-4658-A2F3-F9E2B7F09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458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7760-E26B-469D-B947-711526401BA2}" type="datetime1">
              <a:rPr lang="ru-RU" smtClean="0"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BAD7A-AA8F-4658-A2F3-F9E2B7F09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021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264F9-5821-46D4-9151-0D6BD6E93341}" type="datetime1">
              <a:rPr lang="ru-RU" smtClean="0"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BAD7A-AA8F-4658-A2F3-F9E2B7F09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427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C5EE-21DE-4E3D-B4C3-5092A1B43C51}" type="datetime1">
              <a:rPr lang="ru-RU" smtClean="0"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BAD7A-AA8F-4658-A2F3-F9E2B7F09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219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EB5A-A8E9-419E-AD00-4F853C6B6700}" type="datetime1">
              <a:rPr lang="ru-RU" smtClean="0"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BAD7A-AA8F-4658-A2F3-F9E2B7F09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11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3659-1F98-4C2E-B9C9-E7542B66E708}" type="datetime1">
              <a:rPr lang="ru-RU" smtClean="0"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BAD7A-AA8F-4658-A2F3-F9E2B7F09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94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A62FC-09B4-46C4-AD0F-F81E5FBD6F28}" type="datetime1">
              <a:rPr lang="ru-RU" smtClean="0"/>
              <a:t>30.10.2018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BAD7A-AA8F-4658-A2F3-F9E2B7F09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893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2D0F9-017D-4ED4-9268-AF43654F7944}" type="datetime1">
              <a:rPr lang="ru-RU" smtClean="0"/>
              <a:t>30.10.2018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BAD7A-AA8F-4658-A2F3-F9E2B7F09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560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58F7C-E040-45C3-8FD9-BE7C32CEEC9E}" type="datetime1">
              <a:rPr lang="ru-RU" smtClean="0"/>
              <a:t>30.10.2018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BAD7A-AA8F-4658-A2F3-F9E2B7F09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9641F-716B-4328-B7B1-D4D43E6DE092}" type="datetime1">
              <a:rPr lang="ru-RU" smtClean="0"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BAD7A-AA8F-4658-A2F3-F9E2B7F09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384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CEBBB-4232-4C8C-A2E2-631B097A848C}" type="datetime1">
              <a:rPr lang="ru-RU" smtClean="0"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BAD7A-AA8F-4658-A2F3-F9E2B7F09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136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8CBEC-878E-45FD-978F-9363A38E1DB9}" type="datetime1">
              <a:rPr lang="ru-RU" smtClean="0"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BAD7A-AA8F-4658-A2F3-F9E2B7F09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834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fss.ru/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fss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image" Target="../media/image3.jpeg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image" Target="../media/image2.jpeg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microsoft.com/office/2007/relationships/diagramDrawing" Target="../diagrams/drawing2.xml"/><Relationship Id="rId5" Type="http://schemas.openxmlformats.org/officeDocument/2006/relationships/image" Target="../media/image5.png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image" Target="../media/image4.jpeg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700210" y="1052736"/>
            <a:ext cx="7772400" cy="5347295"/>
          </a:xfrm>
        </p:spPr>
        <p:txBody>
          <a:bodyPr>
            <a:noAutofit/>
          </a:bodyPr>
          <a:lstStyle/>
          <a:p>
            <a:pPr marL="72000" eaLnBrk="0" hangingPunct="0">
              <a:spcBef>
                <a:spcPts val="600"/>
              </a:spcBef>
              <a:spcAft>
                <a:spcPts val="1200"/>
              </a:spcAft>
            </a:pPr>
            <a:r>
              <a:rPr lang="en-US" alt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ПИЛОТНЫЙ ПРОЕКТ</a:t>
            </a:r>
            <a:br>
              <a:rPr lang="ru-RU" alt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«ПРЯМЫЕ  ВЫПЛАТЫ»</a:t>
            </a:r>
            <a:br>
              <a:rPr lang="ru-RU" alt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Республике Хакасия</a:t>
            </a:r>
            <a:br>
              <a:rPr lang="ru-RU" alt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1 января 2019 года</a:t>
            </a:r>
            <a:br>
              <a:rPr lang="ru-RU" alt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800" b="1" dirty="0" smtClean="0">
                <a:latin typeface="Garamond" pitchFamily="18" charset="0"/>
              </a:rPr>
              <a:t/>
            </a:r>
            <a:br>
              <a:rPr lang="en-US" altLang="ru-RU" sz="2800" b="1" dirty="0" smtClean="0">
                <a:latin typeface="Garamond" pitchFamily="18" charset="0"/>
              </a:rPr>
            </a:br>
            <a:r>
              <a:rPr lang="ru-RU" altLang="ru-RU" sz="2800" b="1" dirty="0" smtClean="0">
                <a:latin typeface="Garamond" pitchFamily="18" charset="0"/>
              </a:rPr>
              <a:t/>
            </a:r>
            <a:br>
              <a:rPr lang="ru-RU" altLang="ru-RU" sz="2800" b="1" dirty="0" smtClean="0">
                <a:latin typeface="Garamond" pitchFamily="18" charset="0"/>
              </a:rPr>
            </a:br>
            <a:r>
              <a:rPr lang="ru-RU" altLang="ru-RU" sz="2800" b="1" dirty="0">
                <a:latin typeface="Garamond" pitchFamily="18" charset="0"/>
              </a:rPr>
              <a:t/>
            </a:r>
            <a:br>
              <a:rPr lang="ru-RU" altLang="ru-RU" sz="2800" b="1" dirty="0">
                <a:latin typeface="Garamond" pitchFamily="18" charset="0"/>
              </a:rPr>
            </a:br>
            <a:r>
              <a:rPr lang="ru-RU" altLang="ru-RU" sz="1800" b="1" dirty="0" smtClean="0">
                <a:solidFill>
                  <a:schemeClr val="tx2">
                    <a:lumMod val="75000"/>
                  </a:schemeClr>
                </a:solidFill>
                <a:latin typeface="Garamond" pitchFamily="18" charset="0"/>
              </a:rPr>
              <a:t>2018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13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4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42856" y="929113"/>
            <a:ext cx="2133600" cy="365125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1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92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3782029646"/>
              </p:ext>
            </p:extLst>
          </p:nvPr>
        </p:nvGraphicFramePr>
        <p:xfrm>
          <a:off x="274191" y="1268760"/>
          <a:ext cx="8584741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3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pic>
        <p:nvPicPr>
          <p:cNvPr id="14" name="Picture 2"/>
          <p:cNvPicPr/>
          <p:nvPr/>
        </p:nvPicPr>
        <p:blipFill>
          <a:blip r:embed="rId7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8" name="Номер слайда 2"/>
          <p:cNvSpPr txBox="1">
            <a:spLocks/>
          </p:cNvSpPr>
          <p:nvPr/>
        </p:nvSpPr>
        <p:spPr>
          <a:xfrm>
            <a:off x="6660232" y="87017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10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07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3155413781"/>
              </p:ext>
            </p:extLst>
          </p:nvPr>
        </p:nvGraphicFramePr>
        <p:xfrm>
          <a:off x="179512" y="1294238"/>
          <a:ext cx="734481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3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pic>
        <p:nvPicPr>
          <p:cNvPr id="14" name="Picture 2"/>
          <p:cNvPicPr/>
          <p:nvPr/>
        </p:nvPicPr>
        <p:blipFill>
          <a:blip r:embed="rId7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43808" y="3928096"/>
            <a:ext cx="936104" cy="4571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542856" y="9291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11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авая фигурная скобка 1"/>
          <p:cNvSpPr/>
          <p:nvPr/>
        </p:nvSpPr>
        <p:spPr>
          <a:xfrm>
            <a:off x="7609656" y="1556792"/>
            <a:ext cx="202704" cy="25202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авая фигурная скобка 2"/>
          <p:cNvSpPr/>
          <p:nvPr/>
        </p:nvSpPr>
        <p:spPr>
          <a:xfrm>
            <a:off x="7609656" y="4221088"/>
            <a:ext cx="202704" cy="201622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835832" y="2586098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Оплата страхователю</a:t>
            </a:r>
            <a:endParaRPr lang="ru-RU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805304" y="4998366"/>
            <a:ext cx="139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Оплата застрахованному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154444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5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sp>
        <p:nvSpPr>
          <p:cNvPr id="18" name="TextBox 17"/>
          <p:cNvSpPr txBox="1"/>
          <p:nvPr/>
        </p:nvSpPr>
        <p:spPr>
          <a:xfrm>
            <a:off x="467544" y="855698"/>
            <a:ext cx="82089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algn="ctr">
              <a:tabLst>
                <a:tab pos="206375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Схема выплаты пособий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пособие по временной нетрудоспособности (в том числе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НС); 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пособие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беременности и родам;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единовременное пособие женщинам, вставшим на учет в мед. учреждениях в ранние сроки беременности; единовременное пособие при рождении ребенка</a:t>
            </a:r>
          </a:p>
          <a:p>
            <a:pPr marL="342000" algn="ctr">
              <a:tabLst>
                <a:tab pos="2063750" algn="l"/>
              </a:tabLst>
            </a:pP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26" name="Номер слайда 2"/>
          <p:cNvSpPr txBox="1">
            <a:spLocks/>
          </p:cNvSpPr>
          <p:nvPr/>
        </p:nvSpPr>
        <p:spPr>
          <a:xfrm>
            <a:off x="6542856" y="9674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00929650"/>
              </p:ext>
            </p:extLst>
          </p:nvPr>
        </p:nvGraphicFramePr>
        <p:xfrm>
          <a:off x="323528" y="2136736"/>
          <a:ext cx="8280920" cy="4721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81618" y="2706381"/>
            <a:ext cx="3108992" cy="2616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6 мес. </a:t>
            </a:r>
            <a:r>
              <a:rPr lang="ru-RU" sz="1100" b="1" dirty="0"/>
              <a:t>п</a:t>
            </a:r>
            <a:r>
              <a:rPr lang="ru-RU" sz="1100" b="1" dirty="0" smtClean="0"/>
              <a:t>осле наступления страхового случая</a:t>
            </a:r>
            <a:endParaRPr lang="ru-RU" sz="11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128810" y="3527430"/>
            <a:ext cx="148084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5 календарных дней</a:t>
            </a:r>
            <a:endParaRPr lang="ru-RU" sz="11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254456" y="4607550"/>
            <a:ext cx="1183143" cy="2616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5 рабочих дней</a:t>
            </a:r>
            <a:endParaRPr lang="ru-RU" sz="11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254456" y="5562537"/>
            <a:ext cx="1183143" cy="2616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5 рабочих дней</a:t>
            </a:r>
            <a:endParaRPr lang="ru-RU" sz="11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275856" y="6233589"/>
            <a:ext cx="158417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10  календарных дней</a:t>
            </a:r>
            <a:endParaRPr lang="ru-RU" sz="11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165232" y="5615662"/>
            <a:ext cx="1183143" cy="2616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5 рабочих дней</a:t>
            </a:r>
            <a:endParaRPr lang="ru-RU" sz="11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804248" y="6623774"/>
            <a:ext cx="1183143" cy="2616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3 рабочих дня</a:t>
            </a:r>
            <a:endParaRPr lang="ru-RU" sz="11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524328" y="5301208"/>
            <a:ext cx="158417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10  календарных дней</a:t>
            </a:r>
            <a:endParaRPr lang="ru-RU" sz="1100" b="1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140592" y="5387656"/>
            <a:ext cx="182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140592" y="3609902"/>
            <a:ext cx="0" cy="17733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140592" y="3609902"/>
            <a:ext cx="39993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68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5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sp>
        <p:nvSpPr>
          <p:cNvPr id="18" name="TextBox 17"/>
          <p:cNvSpPr txBox="1"/>
          <p:nvPr/>
        </p:nvSpPr>
        <p:spPr>
          <a:xfrm>
            <a:off x="467544" y="85569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algn="ctr">
              <a:tabLst>
                <a:tab pos="206375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Сроки выплаты пособий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26" name="Номер слайда 2"/>
          <p:cNvSpPr txBox="1">
            <a:spLocks/>
          </p:cNvSpPr>
          <p:nvPr/>
        </p:nvSpPr>
        <p:spPr>
          <a:xfrm>
            <a:off x="6542856" y="9674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49516373"/>
              </p:ext>
            </p:extLst>
          </p:nvPr>
        </p:nvGraphicFramePr>
        <p:xfrm>
          <a:off x="611560" y="1397000"/>
          <a:ext cx="8064896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7645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37890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4" name="Заголовок 2"/>
          <p:cNvSpPr txBox="1">
            <a:spLocks/>
          </p:cNvSpPr>
          <p:nvPr/>
        </p:nvSpPr>
        <p:spPr>
          <a:xfrm>
            <a:off x="337598" y="588248"/>
            <a:ext cx="8218055" cy="8503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sp>
        <p:nvSpPr>
          <p:cNvPr id="14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5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pic>
        <p:nvPicPr>
          <p:cNvPr id="25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12" name="Номер слайда 2"/>
          <p:cNvSpPr txBox="1">
            <a:spLocks/>
          </p:cNvSpPr>
          <p:nvPr/>
        </p:nvSpPr>
        <p:spPr>
          <a:xfrm>
            <a:off x="6542856" y="88008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1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75857" y="1792066"/>
            <a:ext cx="5400600" cy="954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400" dirty="0" smtClean="0"/>
              <a:t>Выплата пособий с указанием номера платежной карты «Мир»;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/>
              <a:t>Возможность использования средств физическим лицом в день осуществления выплаты.</a:t>
            </a:r>
          </a:p>
          <a:p>
            <a:pPr marL="285750" indent="-285750">
              <a:buFontTx/>
              <a:buChar char="-"/>
            </a:pP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17848" y="2924944"/>
            <a:ext cx="551100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Преимущества технологии: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17848" y="3645024"/>
            <a:ext cx="5508177" cy="224676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400" dirty="0" smtClean="0"/>
              <a:t>Сокращение перечня реквизитов получателей, необходимых для осуществления выплат, и снижения риска возникновения ошибок при их указании получателем;</a:t>
            </a:r>
          </a:p>
          <a:p>
            <a:pPr marL="285750" indent="-285750">
              <a:buFontTx/>
              <a:buChar char="-"/>
            </a:pPr>
            <a:r>
              <a:rPr lang="ru-RU" sz="1400" dirty="0" smtClean="0"/>
              <a:t>Исключение случаев выплаты физическим лицам за счет средств бюджетов по недействительным (устаревшим) реквизитам;</a:t>
            </a:r>
          </a:p>
          <a:p>
            <a:pPr marL="285750" indent="-285750">
              <a:buFontTx/>
              <a:buChar char="-"/>
            </a:pPr>
            <a:r>
              <a:rPr lang="ru-RU" sz="1400" dirty="0" smtClean="0"/>
              <a:t>Сокращение срока доведения денежных средств до получателей выплат;</a:t>
            </a:r>
          </a:p>
          <a:p>
            <a:pPr marL="285750" indent="-285750">
              <a:buFontTx/>
              <a:buChar char="-"/>
            </a:pPr>
            <a:r>
              <a:rPr lang="ru-RU" sz="1400" dirty="0" smtClean="0"/>
              <a:t>Оптимизация взаиморасчетов, исключение множества операций по расчетам с банками.</a:t>
            </a:r>
          </a:p>
          <a:p>
            <a:pPr marL="285750" indent="-285750">
              <a:buFontTx/>
              <a:buChar char="-"/>
            </a:pPr>
            <a:endParaRPr lang="ru-RU" sz="1400" dirty="0"/>
          </a:p>
        </p:txBody>
      </p:sp>
      <p:pic>
        <p:nvPicPr>
          <p:cNvPr id="2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2952329" cy="2097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220653" y="1283957"/>
            <a:ext cx="551100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Особенности </a:t>
            </a:r>
            <a:r>
              <a:rPr lang="ru-RU" b="1" dirty="0" smtClean="0"/>
              <a:t>технологии: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5519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37890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6195" y="1438559"/>
            <a:ext cx="8471431" cy="3529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algn="ctr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alt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Специализированные бухгалтерские программы </a:t>
            </a:r>
          </a:p>
          <a:p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	(1С, Контур, СБИС и т.д.)</a:t>
            </a:r>
          </a:p>
          <a:p>
            <a:endParaRPr lang="ru-RU" alt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ts val="3200"/>
              </a:lnSpc>
            </a:pP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2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. </a:t>
            </a: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есплатная программа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Фонда социального страхования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«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Подготовка расчетов для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ФСС» </a:t>
            </a:r>
          </a:p>
          <a:p>
            <a:pPr>
              <a:lnSpc>
                <a:spcPts val="3200"/>
              </a:lnSpc>
              <a:spcAft>
                <a:spcPts val="3000"/>
              </a:spcAft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(можно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скачать на сайте </a:t>
            </a:r>
            <a:r>
              <a:rPr lang="en-US" sz="24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</a:t>
            </a:r>
            <a:r>
              <a:rPr lang="ru-RU" sz="24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400" b="1" u="sng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fss</a:t>
            </a:r>
            <a:r>
              <a:rPr lang="ru-RU" sz="24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400" b="1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4" name="Заголовок 2"/>
          <p:cNvSpPr txBox="1">
            <a:spLocks/>
          </p:cNvSpPr>
          <p:nvPr/>
        </p:nvSpPr>
        <p:spPr>
          <a:xfrm>
            <a:off x="337598" y="588248"/>
            <a:ext cx="8218055" cy="8503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sp>
        <p:nvSpPr>
          <p:cNvPr id="14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5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sp>
        <p:nvSpPr>
          <p:cNvPr id="16" name="TextBox 15"/>
          <p:cNvSpPr txBox="1"/>
          <p:nvPr/>
        </p:nvSpPr>
        <p:spPr>
          <a:xfrm>
            <a:off x="467544" y="1013403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algn="ctr">
              <a:tabLst>
                <a:tab pos="2063750" algn="l"/>
              </a:tabLst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электронного реестра сведений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6985" y="5604048"/>
            <a:ext cx="7838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всех программ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необходима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действующая ЭЦП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омер слайда 2"/>
          <p:cNvSpPr txBox="1">
            <a:spLocks/>
          </p:cNvSpPr>
          <p:nvPr/>
        </p:nvSpPr>
        <p:spPr>
          <a:xfrm>
            <a:off x="6542856" y="88008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1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5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53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37890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6195" y="1438559"/>
            <a:ext cx="8471431" cy="5139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algn="ctr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alt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Страхователь в </a:t>
            </a:r>
            <a:r>
              <a:rPr lang="ru-RU" altLang="ru-RU" sz="20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3-дневный срок</a:t>
            </a:r>
            <a:r>
              <a:rPr lang="ru-RU" alt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направляет в территориальный орган Фонда </a:t>
            </a:r>
            <a:r>
              <a:rPr lang="ru-RU" alt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уведомление о</a:t>
            </a:r>
            <a:r>
              <a:rPr lang="ru-RU" alt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прекращении</a:t>
            </a:r>
            <a:r>
              <a:rPr lang="ru-RU" alt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права застрахованного лица на получение ежемесячного пособия по уходу за ребенком в случае:</a:t>
            </a:r>
            <a:br>
              <a:rPr lang="ru-RU" alt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3200"/>
              </a:lnSpc>
              <a:spcAft>
                <a:spcPts val="3000"/>
              </a:spcAft>
            </a:pP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1. Увольнение работника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/>
            </a:r>
            <a:b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</a:b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2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. Выход лица, осуществляющего уход за ребенком, на работу на полный рабочий </a:t>
            </a: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день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/>
            </a:r>
            <a:b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</a:b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3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. Очередной ежегодный отпуск лица, работающего на условиях неполного рабочего </a:t>
            </a: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времени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/>
            </a:r>
            <a:b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</a:b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4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. Смерть ребенка, либо лишение родительских </a:t>
            </a: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прав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/>
            </a:r>
            <a:b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</a:b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5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. Начало отпуска по беременности </a:t>
            </a: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>родам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  <a:t/>
            </a:r>
            <a:b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Lucida Sans Unicode" pitchFamily="34" charset="0"/>
              </a:rPr>
            </a:b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4" name="Заголовок 2"/>
          <p:cNvSpPr txBox="1">
            <a:spLocks/>
          </p:cNvSpPr>
          <p:nvPr/>
        </p:nvSpPr>
        <p:spPr>
          <a:xfrm>
            <a:off x="337598" y="588248"/>
            <a:ext cx="8218055" cy="8503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sp>
        <p:nvSpPr>
          <p:cNvPr id="14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5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sp>
        <p:nvSpPr>
          <p:cNvPr id="16" name="TextBox 15"/>
          <p:cNvSpPr txBox="1"/>
          <p:nvPr/>
        </p:nvSpPr>
        <p:spPr>
          <a:xfrm>
            <a:off x="467544" y="1013403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algn="ctr">
              <a:tabLst>
                <a:tab pos="206375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Пособие по уходу за ребенком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11" name="Номер слайда 2"/>
          <p:cNvSpPr txBox="1">
            <a:spLocks/>
          </p:cNvSpPr>
          <p:nvPr/>
        </p:nvSpPr>
        <p:spPr>
          <a:xfrm>
            <a:off x="6542856" y="9674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1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6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20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37890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4" name="Заголовок 2"/>
          <p:cNvSpPr txBox="1">
            <a:spLocks/>
          </p:cNvSpPr>
          <p:nvPr/>
        </p:nvSpPr>
        <p:spPr>
          <a:xfrm>
            <a:off x="337598" y="588248"/>
            <a:ext cx="8218055" cy="8503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sp>
        <p:nvSpPr>
          <p:cNvPr id="14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5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sp>
        <p:nvSpPr>
          <p:cNvPr id="16" name="TextBox 15"/>
          <p:cNvSpPr txBox="1"/>
          <p:nvPr/>
        </p:nvSpPr>
        <p:spPr>
          <a:xfrm>
            <a:off x="467544" y="1196752"/>
            <a:ext cx="8208912" cy="2103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algn="ctr">
              <a:tabLst>
                <a:tab pos="2063750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Удержания из начисленного пособия 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ts val="3200"/>
              </a:lnSpc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НДФЛ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ts val="3200"/>
              </a:lnSpc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Удержания по исполнительным документам (по обращению в региональное отделение службы судебных приставов или получателя алиментов)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3645024"/>
            <a:ext cx="8208912" cy="2882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algn="ctr">
              <a:tabLst>
                <a:tab pos="2063750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Основания для отказа в назначении и выплате пособия по временной нетрудоспособности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ts val="3200"/>
              </a:lnSpc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наступление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временной нетрудоспособности в результате установленного судом умышленного причинения застрахованным лицом вреда своему здоровью или попытки самоубийства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ts val="3200"/>
              </a:lnSpc>
              <a:buFont typeface="Wingdings" pitchFamily="2" charset="2"/>
              <a:buChar char="q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наступление временной нетрудоспособности вследствие совершения застрахованным лицом умышленного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преступления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2"/>
          <p:cNvSpPr txBox="1">
            <a:spLocks/>
          </p:cNvSpPr>
          <p:nvPr/>
        </p:nvSpPr>
        <p:spPr>
          <a:xfrm>
            <a:off x="6542856" y="9674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1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7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48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484" y="2899064"/>
            <a:ext cx="7871114" cy="706582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  <a:defRPr/>
            </a:pP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СПАСИБО ЗА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ВНИМАНИЕ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!</a:t>
            </a:r>
            <a:b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Телефон горячей линии 299-400</a:t>
            </a:r>
            <a:endParaRPr lang="ru-RU" sz="2700" b="1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" name="Изображение 3" descr="FSS-logo_png_transparent_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499" y="617612"/>
            <a:ext cx="2078084" cy="1787785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10984" y="3933056"/>
            <a:ext cx="7871114" cy="24482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Отдел страхования на случай временной нетрудоспособности и в связи с материнством</a:t>
            </a:r>
          </a:p>
          <a:p>
            <a:pPr marL="182880">
              <a:defRPr/>
            </a:pPr>
            <a:endParaRPr lang="ru-RU" sz="900" b="1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82880">
              <a:defRPr/>
            </a:pPr>
            <a:endParaRPr lang="ru-RU" sz="900" b="1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82880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Тел. (3902) 299-382,  299-419,  299-412,  299-310</a:t>
            </a:r>
          </a:p>
          <a:p>
            <a:pPr lvl="0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Больше  информации о проекте «Прямые выплаты»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сайте Регионального отделения ФСС РФ по РХ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lvl="0"/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www.r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19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.fss.ru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2880">
              <a:defRPr/>
            </a:pP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2"/>
          <p:cNvSpPr txBox="1">
            <a:spLocks/>
          </p:cNvSpPr>
          <p:nvPr/>
        </p:nvSpPr>
        <p:spPr>
          <a:xfrm>
            <a:off x="6648498" y="4350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18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1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737152" y="1268760"/>
            <a:ext cx="7774632" cy="2520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1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>
              <a:lnSpc>
                <a:spcPct val="90000"/>
              </a:lnSpc>
            </a:pPr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настоящее время пилотный проект «ПРЯМЫЕ ВЫПЛАТЫ» </a:t>
            </a:r>
          </a:p>
          <a:p>
            <a:pPr>
              <a:lnSpc>
                <a:spcPct val="90000"/>
              </a:lnSpc>
            </a:pPr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реализуется в 39 субъектах </a:t>
            </a:r>
            <a:r>
              <a:rPr lang="ru-RU" alt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Федерации</a:t>
            </a:r>
            <a:r>
              <a:rPr lang="ru-RU" alt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01.01.2019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 Республике Хакасия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Особенности назначения и выплаты пособий касаются только     	          страхователей, состоящих на учете в Республике Хакасия, 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их работников: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</p:txBody>
      </p:sp>
      <p:sp>
        <p:nvSpPr>
          <p:cNvPr id="14" name="CustomShape 1"/>
          <p:cNvSpPr/>
          <p:nvPr/>
        </p:nvSpPr>
        <p:spPr>
          <a:xfrm>
            <a:off x="1464984" y="116632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5" name="CustomShape 2"/>
          <p:cNvSpPr/>
          <p:nvPr/>
        </p:nvSpPr>
        <p:spPr>
          <a:xfrm>
            <a:off x="1464984" y="907602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pic>
        <p:nvPicPr>
          <p:cNvPr id="16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1048" y="4149080"/>
            <a:ext cx="80442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более 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000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предприятий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страхователей,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более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0 000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работающих граждан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542856" y="9674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2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29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stomShape 1"/>
          <p:cNvSpPr/>
          <p:nvPr/>
        </p:nvSpPr>
        <p:spPr>
          <a:xfrm>
            <a:off x="1464984" y="116632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5" name="CustomShape 2"/>
          <p:cNvSpPr/>
          <p:nvPr/>
        </p:nvSpPr>
        <p:spPr>
          <a:xfrm>
            <a:off x="1464984" y="907602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pic>
        <p:nvPicPr>
          <p:cNvPr id="16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49880" y="1542320"/>
            <a:ext cx="804424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Федеральный закон от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29.12.2006 N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255-ФЗ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обязательном социальном страховании на случай временной нетрудоспособности и в связи с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материнством»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Федеральный закон от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19.05.1995 N 81-ФЗ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государственных пособиях гражданам, имеющим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детей»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Федеральный закон от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12.01.1996 N 8-ФЗ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погребении и похоронном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деле»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Федеральный закон от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24.07.1998 N 125-Ф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обязательном социальном страховании от несчастных случаев на производстве и профессиональных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заболеваний»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Правительства РФ от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21.04.2011 N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294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особенностях финансового обеспечения, назначения и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выплаты…»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ФСС РФ от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24.11.2017 N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578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утверждении форм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документов, применяемых для выплаты…»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ФСС РФ от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24.11.2017 N 579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утверждении форм реестров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сведений…»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РФ от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11.07.2011 N 709н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утверждении формы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заявления… »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России от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29.06.2011 N 624н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утверждении Порядка выдачи листков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нетрудоспособности»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РФ от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26.04.2011 N 347н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утверждении формы бланка листка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нетрудоспособности»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957545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algn="ctr">
              <a:tabLst>
                <a:tab pos="206375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Нормативные документы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542856" y="9674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3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49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0871" y="1052736"/>
            <a:ext cx="8424938" cy="960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00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2019 года</a:t>
            </a:r>
            <a:endParaRPr lang="ru-RU" altLang="ru-RU" sz="4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0871" y="2132856"/>
            <a:ext cx="8405885" cy="3399392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Пособия работающим гражданам будут </a:t>
            </a: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рассчитываться и выплачиваться Фондом социального страхования.</a:t>
            </a:r>
          </a:p>
          <a:p>
            <a:pPr algn="just" fontAlgn="base">
              <a:lnSpc>
                <a:spcPts val="1500"/>
              </a:lnSpc>
              <a:spcAft>
                <a:spcPct val="0"/>
              </a:spcAft>
              <a:buClr>
                <a:srgbClr val="00007D"/>
              </a:buClr>
              <a:buSzPct val="75000"/>
            </a:pPr>
            <a:endParaRPr lang="ru-RU" altLang="ru-RU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</a:pPr>
            <a:endParaRPr lang="ru-RU" altLang="ru-RU" sz="24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</a:rPr>
              <a:t>ЗАЧЕТНЫЙ </a:t>
            </a:r>
            <a:r>
              <a:rPr lang="ru-RU" altLang="ru-RU" sz="2400" b="1" dirty="0">
                <a:solidFill>
                  <a:srgbClr val="C00000"/>
                </a:solidFill>
                <a:latin typeface="Times New Roman" pitchFamily="18" charset="0"/>
              </a:rPr>
              <a:t>ПРИНЦИП УПЛАТЫ ВЗНОСОВ </a:t>
            </a:r>
            <a:endParaRPr lang="ru-RU" altLang="ru-RU" sz="24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</a:rPr>
              <a:t>БОЛЬШЕ </a:t>
            </a:r>
            <a:r>
              <a:rPr lang="ru-RU" altLang="ru-RU" sz="2400" b="1" dirty="0">
                <a:solidFill>
                  <a:srgbClr val="C00000"/>
                </a:solidFill>
                <a:latin typeface="Times New Roman" pitchFamily="18" charset="0"/>
              </a:rPr>
              <a:t>НЕ ДЕЙСТВУЕТ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</a:rPr>
              <a:t>! </a:t>
            </a:r>
          </a:p>
          <a:p>
            <a:pPr algn="just" fontAlgn="base"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</a:pPr>
            <a:endParaRPr lang="ru-RU" altLang="ru-RU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  <a:p>
            <a:pPr algn="just" fontAlgn="base"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</a:pPr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Страховые </a:t>
            </a:r>
            <a:r>
              <a:rPr lang="ru-RU" alt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взносы </a:t>
            </a:r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по обязательному социальному страхованию перечисляются полностью без </a:t>
            </a:r>
            <a:r>
              <a:rPr lang="ru-RU" alt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уменьшения на сумму расходов. </a:t>
            </a:r>
            <a:endParaRPr lang="ru-RU" altLang="ru-RU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3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4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pic>
        <p:nvPicPr>
          <p:cNvPr id="15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9" name="Номер слайда 2"/>
          <p:cNvSpPr txBox="1">
            <a:spLocks/>
          </p:cNvSpPr>
          <p:nvPr/>
        </p:nvSpPr>
        <p:spPr>
          <a:xfrm>
            <a:off x="6542856" y="9674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4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14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395536" y="2132856"/>
            <a:ext cx="8362920" cy="39604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lvl="0" indent="-457200"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Сохранение финансовой устойчивости, поскольку не надо изымать из оборота средства на выплату пособий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Исключение негативных ситуаций, связанных с некорректным назначением и исчислением пособий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Снижение трудозатрат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Упрощение отчетности</a:t>
            </a:r>
          </a:p>
          <a:p>
            <a:pPr marL="457200" lvl="0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tabLst>
                <a:tab pos="85090" algn="l"/>
              </a:tabLs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Исключение возможности предоставления поддельных листов нетрудоспособности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8359" y="929113"/>
            <a:ext cx="7770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algn="ctr">
              <a:tabLst>
                <a:tab pos="206375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Преимущества прямых выплат </a:t>
            </a:r>
          </a:p>
          <a:p>
            <a:pPr marL="342000" algn="ctr">
              <a:tabLst>
                <a:tab pos="206375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страхователей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pic>
        <p:nvPicPr>
          <p:cNvPr id="17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19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732240" y="9674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5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40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39552" y="1556792"/>
            <a:ext cx="8064896" cy="50405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ru-RU" sz="1000" b="1" spc="3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 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Гарантированное получение пособия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независимо от финансового положения работодателя</a:t>
            </a:r>
          </a:p>
          <a:p>
            <a:pPr marL="457200" lvl="0" indent="-457200">
              <a:buFont typeface="Wingdings" pitchFamily="2" charset="2"/>
              <a:buChar char="ü"/>
            </a:pP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Гарантированное получение пособия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течение 10 дней без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привязки к дате выплаты заработной платы с правильно произведенным расчетом</a:t>
            </a:r>
          </a:p>
          <a:p>
            <a:pPr marL="457200" lvl="0" indent="-457200">
              <a:buFont typeface="Wingdings" pitchFamily="2" charset="2"/>
              <a:buChar char="ü"/>
            </a:pP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Отсутствие конфликтов с работодателем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9063" y="596426"/>
            <a:ext cx="77700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algn="ctr">
              <a:tabLst>
                <a:tab pos="2063750" algn="l"/>
              </a:tabLst>
            </a:pPr>
            <a:endParaRPr lang="en-US" sz="3200" b="1" dirty="0" smtClean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marL="342000" algn="ctr">
              <a:tabLst>
                <a:tab pos="206375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Преимущества прямых выплат </a:t>
            </a:r>
          </a:p>
          <a:p>
            <a:pPr marL="342000" algn="ctr">
              <a:tabLst>
                <a:tab pos="206375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застрахованных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pic>
        <p:nvPicPr>
          <p:cNvPr id="18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21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542856" y="9674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6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17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3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066754233"/>
              </p:ext>
            </p:extLst>
          </p:nvPr>
        </p:nvGraphicFramePr>
        <p:xfrm>
          <a:off x="323528" y="1700808"/>
          <a:ext cx="8352928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67544" y="1032576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algn="ctr">
              <a:tabLst>
                <a:tab pos="206375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страхового обеспечения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/>
          <p:cNvPicPr/>
          <p:nvPr/>
        </p:nvPicPr>
        <p:blipFill>
          <a:blip r:embed="rId7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9" name="Номер слайда 2"/>
          <p:cNvSpPr txBox="1">
            <a:spLocks/>
          </p:cNvSpPr>
          <p:nvPr/>
        </p:nvSpPr>
        <p:spPr>
          <a:xfrm>
            <a:off x="6542856" y="9674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7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51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C:\Users\AbramenkoEV\Desktop\доклад_Пилот\1417941581929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35" y="1287492"/>
            <a:ext cx="1921847" cy="192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6" descr="C:\Users\AbramenkoEV\Desktop\доклад_Пилот\5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946" y="2391967"/>
            <a:ext cx="510376" cy="510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8" descr="C:\Users\AbramenkoEV\Desktop\доклад_Пилот\ваолпрвш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016" y="4549849"/>
            <a:ext cx="1406236" cy="1311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9" descr="C:\Users\AbramenkoEV\Desktop\доклад_Пилот\offer_empl_mini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222" y="1122298"/>
            <a:ext cx="2252237" cy="225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5556" y="5075044"/>
            <a:ext cx="1080006" cy="78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Выноска 1 12"/>
          <p:cNvSpPr>
            <a:spLocks/>
          </p:cNvSpPr>
          <p:nvPr/>
        </p:nvSpPr>
        <p:spPr bwMode="auto">
          <a:xfrm>
            <a:off x="336550" y="3265730"/>
            <a:ext cx="1625600" cy="487363"/>
          </a:xfrm>
          <a:prstGeom prst="borderCallout1">
            <a:avLst>
              <a:gd name="adj1" fmla="val 23454"/>
              <a:gd name="adj2" fmla="val -4690"/>
              <a:gd name="adj3" fmla="val -32245"/>
              <a:gd name="adj4" fmla="val -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Застрахованное лицо</a:t>
            </a:r>
          </a:p>
        </p:txBody>
      </p:sp>
      <p:sp>
        <p:nvSpPr>
          <p:cNvPr id="27" name="Выноска 1 26"/>
          <p:cNvSpPr>
            <a:spLocks/>
          </p:cNvSpPr>
          <p:nvPr/>
        </p:nvSpPr>
        <p:spPr bwMode="auto">
          <a:xfrm>
            <a:off x="3158978" y="2980364"/>
            <a:ext cx="2808312" cy="755383"/>
          </a:xfrm>
          <a:prstGeom prst="borderCallout1">
            <a:avLst>
              <a:gd name="adj1" fmla="val 23375"/>
              <a:gd name="adj2" fmla="val -4690"/>
              <a:gd name="adj3" fmla="val -31167"/>
              <a:gd name="adj4" fmla="val -674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lvl="0" algn="ctr"/>
            <a:r>
              <a:rPr lang="ru-RU" sz="1400" b="1" dirty="0"/>
              <a:t>Заявление о выплате соответствующего вида пособия, </a:t>
            </a:r>
            <a:endParaRPr lang="ru-RU" sz="1400" b="1" dirty="0" smtClean="0"/>
          </a:p>
          <a:p>
            <a:pPr lvl="0" algn="ctr"/>
            <a:r>
              <a:rPr lang="ru-RU" sz="1400" b="1" dirty="0" smtClean="0"/>
              <a:t>комплект </a:t>
            </a:r>
            <a:r>
              <a:rPr lang="ru-RU" sz="1400" b="1" dirty="0"/>
              <a:t>документов</a:t>
            </a:r>
            <a:endParaRPr lang="ru-RU" sz="14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92731778"/>
              </p:ext>
            </p:extLst>
          </p:nvPr>
        </p:nvGraphicFramePr>
        <p:xfrm>
          <a:off x="3391309" y="1763698"/>
          <a:ext cx="2343650" cy="5727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9" name="Выноска 1 28"/>
          <p:cNvSpPr>
            <a:spLocks/>
          </p:cNvSpPr>
          <p:nvPr/>
        </p:nvSpPr>
        <p:spPr bwMode="auto">
          <a:xfrm>
            <a:off x="5313770" y="5889573"/>
            <a:ext cx="3722726" cy="1065468"/>
          </a:xfrm>
          <a:prstGeom prst="borderCallout1">
            <a:avLst>
              <a:gd name="adj1" fmla="val 23375"/>
              <a:gd name="adj2" fmla="val -4690"/>
              <a:gd name="adj3" fmla="val -40907"/>
              <a:gd name="adj4" fmla="val -6318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lvl="0" algn="ctr">
              <a:lnSpc>
                <a:spcPct val="100000"/>
              </a:lnSpc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численности более 25 человек -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электронный реестр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сведений,</a:t>
            </a:r>
          </a:p>
          <a:p>
            <a:pPr lvl="0" algn="ctr">
              <a:lnSpc>
                <a:spcPct val="100000"/>
              </a:lnSpc>
            </a:pP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численности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25 человек и менее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электронный реестр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сведений 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00000"/>
              </a:lnSpc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или пакет документов и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опись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atin typeface="+mn-lt"/>
              <a:cs typeface="+mn-cs"/>
            </a:endParaRPr>
          </a:p>
        </p:txBody>
      </p:sp>
      <p:sp>
        <p:nvSpPr>
          <p:cNvPr id="30" name="Выноска 1 29"/>
          <p:cNvSpPr>
            <a:spLocks/>
          </p:cNvSpPr>
          <p:nvPr/>
        </p:nvSpPr>
        <p:spPr bwMode="auto">
          <a:xfrm>
            <a:off x="465535" y="4723414"/>
            <a:ext cx="1431925" cy="354013"/>
          </a:xfrm>
          <a:prstGeom prst="borderCallout1">
            <a:avLst>
              <a:gd name="adj1" fmla="val 32287"/>
              <a:gd name="adj2" fmla="val -5319"/>
              <a:gd name="adj3" fmla="val -46190"/>
              <a:gd name="adj4" fmla="val -5809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Оплата пособия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892684523"/>
              </p:ext>
            </p:extLst>
          </p:nvPr>
        </p:nvGraphicFramePr>
        <p:xfrm>
          <a:off x="6638117" y="4523582"/>
          <a:ext cx="1826445" cy="495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89422757"/>
              </p:ext>
            </p:extLst>
          </p:nvPr>
        </p:nvGraphicFramePr>
        <p:xfrm>
          <a:off x="107467" y="5909432"/>
          <a:ext cx="2148061" cy="452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40" name="Выноска 1 39"/>
          <p:cNvSpPr>
            <a:spLocks/>
          </p:cNvSpPr>
          <p:nvPr/>
        </p:nvSpPr>
        <p:spPr bwMode="auto">
          <a:xfrm>
            <a:off x="6693694" y="3168777"/>
            <a:ext cx="1625600" cy="488950"/>
          </a:xfrm>
          <a:prstGeom prst="borderCallout1">
            <a:avLst>
              <a:gd name="adj1" fmla="val 23375"/>
              <a:gd name="adj2" fmla="val -4690"/>
              <a:gd name="adj3" fmla="val -57468"/>
              <a:gd name="adj4" fmla="val -6679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Страхователь</a:t>
            </a:r>
          </a:p>
        </p:txBody>
      </p:sp>
      <p:sp>
        <p:nvSpPr>
          <p:cNvPr id="32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33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sp>
        <p:nvSpPr>
          <p:cNvPr id="7" name="Стрелка влево 6"/>
          <p:cNvSpPr/>
          <p:nvPr/>
        </p:nvSpPr>
        <p:spPr>
          <a:xfrm>
            <a:off x="2521124" y="5426381"/>
            <a:ext cx="648072" cy="36615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лево 36"/>
          <p:cNvSpPr/>
          <p:nvPr/>
        </p:nvSpPr>
        <p:spPr>
          <a:xfrm rot="5400000">
            <a:off x="896224" y="4081501"/>
            <a:ext cx="570549" cy="36615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лево 37"/>
          <p:cNvSpPr/>
          <p:nvPr/>
        </p:nvSpPr>
        <p:spPr>
          <a:xfrm rot="10800000">
            <a:off x="2414517" y="2463310"/>
            <a:ext cx="570549" cy="36615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лево 38"/>
          <p:cNvSpPr/>
          <p:nvPr/>
        </p:nvSpPr>
        <p:spPr>
          <a:xfrm rot="10800000">
            <a:off x="5824862" y="2499818"/>
            <a:ext cx="570549" cy="36615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258023" y="889421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algn="ctr">
              <a:tabLst>
                <a:tab pos="206375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Порядок назначения пособий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" name="Picture 2"/>
          <p:cNvPicPr/>
          <p:nvPr/>
        </p:nvPicPr>
        <p:blipFill>
          <a:blip r:embed="rId22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28" name="Выноска 1 27"/>
          <p:cNvSpPr>
            <a:spLocks/>
          </p:cNvSpPr>
          <p:nvPr/>
        </p:nvSpPr>
        <p:spPr bwMode="auto">
          <a:xfrm>
            <a:off x="3688170" y="5934944"/>
            <a:ext cx="1625600" cy="487363"/>
          </a:xfrm>
          <a:prstGeom prst="borderCallout1">
            <a:avLst>
              <a:gd name="adj1" fmla="val 23454"/>
              <a:gd name="adj2" fmla="val -4690"/>
              <a:gd name="adj3" fmla="val -32245"/>
              <a:gd name="adj4" fmla="val -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Региональное отделение ФСС РФ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1" name="Picture 6" descr="C:\Users\AbramenkoEV\Desktop\доклад_Пилот\5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176" y="5213158"/>
            <a:ext cx="510376" cy="510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Стрелка влево 33"/>
          <p:cNvSpPr/>
          <p:nvPr/>
        </p:nvSpPr>
        <p:spPr>
          <a:xfrm>
            <a:off x="5747339" y="5426382"/>
            <a:ext cx="648072" cy="36615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лево 34"/>
          <p:cNvSpPr/>
          <p:nvPr/>
        </p:nvSpPr>
        <p:spPr>
          <a:xfrm rot="16200000">
            <a:off x="7221219" y="3766007"/>
            <a:ext cx="570549" cy="36615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Номер слайда 2"/>
          <p:cNvSpPr txBox="1">
            <a:spLocks/>
          </p:cNvSpPr>
          <p:nvPr/>
        </p:nvSpPr>
        <p:spPr>
          <a:xfrm>
            <a:off x="6542856" y="9674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8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51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stomShape 1"/>
          <p:cNvSpPr/>
          <p:nvPr/>
        </p:nvSpPr>
        <p:spPr>
          <a:xfrm>
            <a:off x="1464984" y="92424"/>
            <a:ext cx="7679016" cy="73332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ГОСУДАРСТВЕННОЕ УЧРЕЖДЕНИЕ – РЕГИОНАЛЬНОЕ ОТДЕЛЕНИЕ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 ФОНДА  СОЦИАЛЬНОГО  СТРАХОВАНИЯ  РОССИЙСКОЙ  ФЕДЕРАЦИИ </a:t>
            </a:r>
            <a:endParaRPr dirty="0" smtClean="0"/>
          </a:p>
          <a:p>
            <a:pPr algn="ctr"/>
            <a:r>
              <a:rPr lang="ru-RU" sz="1400" b="1" dirty="0" smtClean="0">
                <a:solidFill>
                  <a:srgbClr val="376092"/>
                </a:solidFill>
                <a:latin typeface="Times New Roman"/>
                <a:ea typeface="Lucida Sans Unicode"/>
              </a:rPr>
              <a:t>ПО РЕСПУБЛИКЕ  ХАКАСИЯ</a:t>
            </a:r>
            <a:endParaRPr dirty="0"/>
          </a:p>
        </p:txBody>
      </p:sp>
      <p:sp>
        <p:nvSpPr>
          <p:cNvPr id="15" name="CustomShape 2"/>
          <p:cNvSpPr/>
          <p:nvPr/>
        </p:nvSpPr>
        <p:spPr>
          <a:xfrm>
            <a:off x="1464984" y="883394"/>
            <a:ext cx="7211472" cy="45719"/>
          </a:xfrm>
          <a:prstGeom prst="rect">
            <a:avLst/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</p:sp>
      <p:sp>
        <p:nvSpPr>
          <p:cNvPr id="18" name="TextBox 17"/>
          <p:cNvSpPr txBox="1"/>
          <p:nvPr/>
        </p:nvSpPr>
        <p:spPr>
          <a:xfrm>
            <a:off x="467544" y="942744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algn="ctr">
              <a:tabLst>
                <a:tab pos="206375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Сроки выплаты пособий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108000"/>
            <a:ext cx="1074944" cy="9447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88884" y="4145746"/>
            <a:ext cx="2208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 календарных дней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63348" y="5594137"/>
            <a:ext cx="1696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рабочих дней</a:t>
            </a:r>
            <a:endParaRPr lang="ru-RU" sz="1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0152" y="2088640"/>
            <a:ext cx="2597464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Работник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40152" y="2060848"/>
            <a:ext cx="2597464" cy="7200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Работодатель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07978" y="4736229"/>
            <a:ext cx="2733556" cy="158702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Региональное отделение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ФСС РФ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037616" y="2232656"/>
            <a:ext cx="2902536" cy="216024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46776" y="1526052"/>
            <a:ext cx="28933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Заявление, документы, подтверждающие право на пособие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лево 7"/>
          <p:cNvSpPr/>
          <p:nvPr/>
        </p:nvSpPr>
        <p:spPr>
          <a:xfrm>
            <a:off x="3037616" y="2456892"/>
            <a:ext cx="2902536" cy="216024"/>
          </a:xfrm>
          <a:prstGeom prst="lef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125312" y="2572356"/>
            <a:ext cx="2893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Пособие за первые 3 дня временной нетрудоспособности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трелка углом 23"/>
          <p:cNvSpPr/>
          <p:nvPr/>
        </p:nvSpPr>
        <p:spPr>
          <a:xfrm rot="10800000">
            <a:off x="6369451" y="2808720"/>
            <a:ext cx="506804" cy="2533816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980" y="3198464"/>
            <a:ext cx="36790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00000"/>
              </a:lnSpc>
            </a:pPr>
            <a:r>
              <a:rPr lang="ru-RU" sz="14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при численности более 25 человек - электронный реестр</a:t>
            </a:r>
            <a:r>
              <a:rPr lang="en-US" sz="14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сведений,</a:t>
            </a:r>
          </a:p>
          <a:p>
            <a:pPr lvl="0" algn="r">
              <a:lnSpc>
                <a:spcPct val="100000"/>
              </a:lnSpc>
            </a:pPr>
            <a:r>
              <a:rPr lang="ru-RU" sz="14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при численности </a:t>
            </a:r>
            <a:r>
              <a:rPr lang="ru-RU" sz="1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25 человек и менее </a:t>
            </a:r>
            <a:r>
              <a:rPr lang="ru-RU" sz="14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– электронный реестр</a:t>
            </a:r>
            <a:r>
              <a:rPr lang="en-US" sz="14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сведений </a:t>
            </a:r>
          </a:p>
          <a:p>
            <a:pPr lvl="0" algn="r">
              <a:lnSpc>
                <a:spcPct val="100000"/>
              </a:lnSpc>
            </a:pPr>
            <a:r>
              <a:rPr lang="ru-RU" sz="14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или пакет документов и опись</a:t>
            </a:r>
          </a:p>
        </p:txBody>
      </p:sp>
      <p:sp>
        <p:nvSpPr>
          <p:cNvPr id="30" name="Стрелка углом вверх 29"/>
          <p:cNvSpPr/>
          <p:nvPr/>
        </p:nvSpPr>
        <p:spPr>
          <a:xfrm>
            <a:off x="6737576" y="2780928"/>
            <a:ext cx="595053" cy="3096344"/>
          </a:xfrm>
          <a:prstGeom prst="bentUp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369450" y="5733256"/>
            <a:ext cx="368126" cy="14401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7330138" y="4629357"/>
            <a:ext cx="17063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Документы не в порядке, возвращаются на доработку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трелка углом 35"/>
          <p:cNvSpPr/>
          <p:nvPr/>
        </p:nvSpPr>
        <p:spPr>
          <a:xfrm rot="16200000">
            <a:off x="304388" y="3957565"/>
            <a:ext cx="2774744" cy="477054"/>
          </a:xfrm>
          <a:prstGeom prst="ben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930287" y="5470994"/>
            <a:ext cx="1677691" cy="11247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527752" y="4947774"/>
            <a:ext cx="2170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Документы в порядке, </a:t>
            </a:r>
          </a:p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выплата пособия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51108" y="5640303"/>
            <a:ext cx="1696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 календарных дней</a:t>
            </a:r>
            <a:endParaRPr lang="ru-RU" sz="1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Номер слайда 2"/>
          <p:cNvSpPr txBox="1">
            <a:spLocks/>
          </p:cNvSpPr>
          <p:nvPr/>
        </p:nvSpPr>
        <p:spPr>
          <a:xfrm>
            <a:off x="6542856" y="9674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Слайд 9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67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9688</TotalTime>
  <Words>1543</Words>
  <Application>Microsoft Office PowerPoint</Application>
  <PresentationFormat>Экран (4:3)</PresentationFormat>
  <Paragraphs>274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 ПИЛОТНЫЙ ПРОЕКТ «ПРЯМЫЕ  ВЫПЛАТЫ» в Республике Хакасия с 1 января 2019 года    2018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! Телефон горячей линии 299-400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Правовые основы нового механизма осуществления страхового обеспечения.   Порядок применения норм законодательства при реализации пилотного проекта.</dc:title>
  <dc:creator>Бзенко</dc:creator>
  <cp:lastModifiedBy>Евгения Костюш</cp:lastModifiedBy>
  <cp:revision>418</cp:revision>
  <cp:lastPrinted>2018-10-25T11:43:05Z</cp:lastPrinted>
  <dcterms:created xsi:type="dcterms:W3CDTF">2016-09-13T05:58:07Z</dcterms:created>
  <dcterms:modified xsi:type="dcterms:W3CDTF">2018-10-30T02:32:28Z</dcterms:modified>
</cp:coreProperties>
</file>